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945600" cy="16002000"/>
  <p:notesSz cx="10134600" cy="15621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folHlink"/>
      </a:buClr>
      <a:buSzPct val="120000"/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folHlink"/>
      </a:buClr>
      <a:buSzPct val="120000"/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folHlink"/>
      </a:buClr>
      <a:buSzPct val="120000"/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folHlink"/>
      </a:buClr>
      <a:buSzPct val="120000"/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folHlink"/>
      </a:buClr>
      <a:buSzPct val="120000"/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200" kern="1200">
        <a:solidFill>
          <a:schemeClr val="tx2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3">
          <p15:clr>
            <a:srgbClr val="A4A3A4"/>
          </p15:clr>
        </p15:guide>
        <p15:guide id="2" orient="horz" pos="9760">
          <p15:clr>
            <a:srgbClr val="A4A3A4"/>
          </p15:clr>
        </p15:guide>
        <p15:guide id="3" orient="horz" pos="1154">
          <p15:clr>
            <a:srgbClr val="A4A3A4"/>
          </p15:clr>
        </p15:guide>
        <p15:guide id="4" orient="horz" pos="2042">
          <p15:clr>
            <a:srgbClr val="A4A3A4"/>
          </p15:clr>
        </p15:guide>
        <p15:guide id="5" orient="horz" pos="2170">
          <p15:clr>
            <a:srgbClr val="A4A3A4"/>
          </p15:clr>
        </p15:guide>
        <p15:guide id="6" orient="horz" pos="1718">
          <p15:clr>
            <a:srgbClr val="A4A3A4"/>
          </p15:clr>
        </p15:guide>
        <p15:guide id="7" pos="1992">
          <p15:clr>
            <a:srgbClr val="A4A3A4"/>
          </p15:clr>
        </p15:guide>
        <p15:guide id="8" pos="13501">
          <p15:clr>
            <a:srgbClr val="A4A3A4"/>
          </p15:clr>
        </p15:guide>
        <p15:guide id="9" pos="11844">
          <p15:clr>
            <a:srgbClr val="A4A3A4"/>
          </p15:clr>
        </p15:guide>
        <p15:guide id="10" pos="3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920">
          <p15:clr>
            <a:srgbClr val="A4A3A4"/>
          </p15:clr>
        </p15:guide>
        <p15:guide id="2" pos="3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2158A1"/>
    <a:srgbClr val="1F2D60"/>
    <a:srgbClr val="2762AC"/>
    <a:srgbClr val="1C2966"/>
    <a:srgbClr val="354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493" autoAdjust="0"/>
    <p:restoredTop sz="96196" autoAdjust="0"/>
  </p:normalViewPr>
  <p:slideViewPr>
    <p:cSldViewPr snapToGrid="0" showGuides="1">
      <p:cViewPr varScale="1">
        <p:scale>
          <a:sx n="55" d="100"/>
          <a:sy n="55" d="100"/>
        </p:scale>
        <p:origin x="2632" y="208"/>
      </p:cViewPr>
      <p:guideLst>
        <p:guide orient="horz" pos="323"/>
        <p:guide orient="horz" pos="9760"/>
        <p:guide orient="horz" pos="1154"/>
        <p:guide orient="horz" pos="2042"/>
        <p:guide orient="horz" pos="2170"/>
        <p:guide orient="horz" pos="1718"/>
        <p:guide pos="1992"/>
        <p:guide pos="13501"/>
        <p:guide pos="11844"/>
        <p:guide pos="3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-2988" y="-90"/>
      </p:cViewPr>
      <p:guideLst>
        <p:guide orient="horz" pos="4920"/>
        <p:guide pos="31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910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165" tIns="73582" rIns="147165" bIns="73582" numCol="1" anchor="t" anchorCtr="0" compatLnSpc="1">
            <a:prstTxWarp prst="textNoShape">
              <a:avLst/>
            </a:prstTxWarp>
          </a:bodyPr>
          <a:lstStyle>
            <a:lvl1pPr algn="l" defTabSz="1471613">
              <a:spcBef>
                <a:spcPct val="0"/>
              </a:spcBef>
              <a:buClrTx/>
              <a:buSzTx/>
              <a:defRPr sz="19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41988" y="0"/>
            <a:ext cx="43910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165" tIns="73582" rIns="147165" bIns="73582" numCol="1" anchor="t" anchorCtr="0" compatLnSpc="1">
            <a:prstTxWarp prst="textNoShape">
              <a:avLst/>
            </a:prstTxWarp>
          </a:bodyPr>
          <a:lstStyle>
            <a:lvl1pPr algn="r" defTabSz="1471613">
              <a:spcBef>
                <a:spcPct val="0"/>
              </a:spcBef>
              <a:buClrTx/>
              <a:buSzTx/>
              <a:defRPr sz="19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838363"/>
            <a:ext cx="43910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165" tIns="73582" rIns="147165" bIns="73582" numCol="1" anchor="b" anchorCtr="0" compatLnSpc="1">
            <a:prstTxWarp prst="textNoShape">
              <a:avLst/>
            </a:prstTxWarp>
          </a:bodyPr>
          <a:lstStyle>
            <a:lvl1pPr algn="l" defTabSz="1471613">
              <a:spcBef>
                <a:spcPct val="0"/>
              </a:spcBef>
              <a:buClrTx/>
              <a:buSzTx/>
              <a:defRPr sz="19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41988" y="14838363"/>
            <a:ext cx="439102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7165" tIns="73582" rIns="147165" bIns="73582" numCol="1" anchor="b" anchorCtr="0" compatLnSpc="1">
            <a:prstTxWarp prst="textNoShape">
              <a:avLst/>
            </a:prstTxWarp>
          </a:bodyPr>
          <a:lstStyle>
            <a:lvl1pPr algn="r" defTabSz="1471613">
              <a:spcBef>
                <a:spcPct val="0"/>
              </a:spcBef>
              <a:buClrTx/>
              <a:buSzTx/>
              <a:defRPr sz="1900">
                <a:solidFill>
                  <a:schemeClr val="tx1"/>
                </a:solidFill>
                <a:cs typeface="Arial" charset="0"/>
              </a:defRPr>
            </a:lvl1pPr>
          </a:lstStyle>
          <a:p>
            <a:fld id="{D22E0952-7410-4C9E-8B3B-F816B6FE37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81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910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40400" y="0"/>
            <a:ext cx="439261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0925" y="1171575"/>
            <a:ext cx="8032750" cy="5857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12825" y="7419975"/>
            <a:ext cx="8108950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836775"/>
            <a:ext cx="43910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40400" y="14836775"/>
            <a:ext cx="439261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fld id="{F220029D-5830-4312-8A46-9BD94FFBAB5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52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F709-9221-4ECC-903C-0EE2403931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490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45600" cy="160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02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62300" y="0"/>
            <a:ext cx="15621000" cy="1831975"/>
          </a:xfrm>
          <a:prstGeom prst="rect">
            <a:avLst/>
          </a:prstGeom>
          <a:gradFill rotWithShape="1">
            <a:gsLst>
              <a:gs pos="0">
                <a:srgbClr val="1F2D60"/>
              </a:gs>
              <a:gs pos="50000">
                <a:srgbClr val="2158A1"/>
              </a:gs>
              <a:gs pos="100000">
                <a:srgbClr val="1F2D6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0" tIns="384048" rIns="4572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55" name="Group 31"/>
          <p:cNvGrpSpPr>
            <a:grpSpLocks noChangeAspect="1"/>
          </p:cNvGrpSpPr>
          <p:nvPr/>
        </p:nvGrpSpPr>
        <p:grpSpPr bwMode="auto">
          <a:xfrm>
            <a:off x="511175" y="511175"/>
            <a:ext cx="2084388" cy="2273300"/>
            <a:chOff x="-34637" y="-7721"/>
            <a:chExt cx="23407" cy="25522"/>
          </a:xfrm>
        </p:grpSpPr>
        <p:sp>
          <p:nvSpPr>
            <p:cNvPr id="1056" name="Freeform 32"/>
            <p:cNvSpPr>
              <a:spLocks noChangeAspect="1" noEditPoints="1"/>
            </p:cNvSpPr>
            <p:nvPr/>
          </p:nvSpPr>
          <p:spPr bwMode="auto">
            <a:xfrm>
              <a:off x="-31140" y="4721"/>
              <a:ext cx="16398" cy="13080"/>
            </a:xfrm>
            <a:custGeom>
              <a:avLst/>
              <a:gdLst>
                <a:gd name="T0" fmla="*/ 5476 w 6942"/>
                <a:gd name="T1" fmla="*/ 0 h 5537"/>
                <a:gd name="T2" fmla="*/ 4010 w 6942"/>
                <a:gd name="T3" fmla="*/ 0 h 5537"/>
                <a:gd name="T4" fmla="*/ 4010 w 6942"/>
                <a:gd name="T5" fmla="*/ 1651 h 5537"/>
                <a:gd name="T6" fmla="*/ 4733 w 6942"/>
                <a:gd name="T7" fmla="*/ 3304 h 5537"/>
                <a:gd name="T8" fmla="*/ 4733 w 6942"/>
                <a:gd name="T9" fmla="*/ 3073 h 5537"/>
                <a:gd name="T10" fmla="*/ 4347 w 6942"/>
                <a:gd name="T11" fmla="*/ 1855 h 5537"/>
                <a:gd name="T12" fmla="*/ 4347 w 6942"/>
                <a:gd name="T13" fmla="*/ 1422 h 5537"/>
                <a:gd name="T14" fmla="*/ 4902 w 6942"/>
                <a:gd name="T15" fmla="*/ 1422 h 5537"/>
                <a:gd name="T16" fmla="*/ 4902 w 6942"/>
                <a:gd name="T17" fmla="*/ 3308 h 5537"/>
                <a:gd name="T18" fmla="*/ 3481 w 6942"/>
                <a:gd name="T19" fmla="*/ 5420 h 5537"/>
                <a:gd name="T20" fmla="*/ 2062 w 6942"/>
                <a:gd name="T21" fmla="*/ 3412 h 5537"/>
                <a:gd name="T22" fmla="*/ 2932 w 6942"/>
                <a:gd name="T23" fmla="*/ 1652 h 5537"/>
                <a:gd name="T24" fmla="*/ 2932 w 6942"/>
                <a:gd name="T25" fmla="*/ 1422 h 5537"/>
                <a:gd name="T26" fmla="*/ 3481 w 6942"/>
                <a:gd name="T27" fmla="*/ 1422 h 5537"/>
                <a:gd name="T28" fmla="*/ 3832 w 6942"/>
                <a:gd name="T29" fmla="*/ 1422 h 5537"/>
                <a:gd name="T30" fmla="*/ 3832 w 6942"/>
                <a:gd name="T31" fmla="*/ 1082 h 5537"/>
                <a:gd name="T32" fmla="*/ 3481 w 6942"/>
                <a:gd name="T33" fmla="*/ 1082 h 5537"/>
                <a:gd name="T34" fmla="*/ 2932 w 6942"/>
                <a:gd name="T35" fmla="*/ 1082 h 5537"/>
                <a:gd name="T36" fmla="*/ 2932 w 6942"/>
                <a:gd name="T37" fmla="*/ 1082 h 5537"/>
                <a:gd name="T38" fmla="*/ 2596 w 6942"/>
                <a:gd name="T39" fmla="*/ 1082 h 5537"/>
                <a:gd name="T40" fmla="*/ 2596 w 6942"/>
                <a:gd name="T41" fmla="*/ 1082 h 5537"/>
                <a:gd name="T42" fmla="*/ 1722 w 6942"/>
                <a:gd name="T43" fmla="*/ 1082 h 5537"/>
                <a:gd name="T44" fmla="*/ 1722 w 6942"/>
                <a:gd name="T45" fmla="*/ 3064 h 5537"/>
                <a:gd name="T46" fmla="*/ 1728 w 6942"/>
                <a:gd name="T47" fmla="*/ 3267 h 5537"/>
                <a:gd name="T48" fmla="*/ 1728 w 6942"/>
                <a:gd name="T49" fmla="*/ 3267 h 5537"/>
                <a:gd name="T50" fmla="*/ 2060 w 6942"/>
                <a:gd name="T51" fmla="*/ 2993 h 5537"/>
                <a:gd name="T52" fmla="*/ 2060 w 6942"/>
                <a:gd name="T53" fmla="*/ 2993 h 5537"/>
                <a:gd name="T54" fmla="*/ 2060 w 6942"/>
                <a:gd name="T55" fmla="*/ 1422 h 5537"/>
                <a:gd name="T56" fmla="*/ 2596 w 6942"/>
                <a:gd name="T57" fmla="*/ 1422 h 5537"/>
                <a:gd name="T58" fmla="*/ 2596 w 6942"/>
                <a:gd name="T59" fmla="*/ 1422 h 5537"/>
                <a:gd name="T60" fmla="*/ 2596 w 6942"/>
                <a:gd name="T61" fmla="*/ 1855 h 5537"/>
                <a:gd name="T62" fmla="*/ 1466 w 6942"/>
                <a:gd name="T63" fmla="*/ 3595 h 5537"/>
                <a:gd name="T64" fmla="*/ 337 w 6942"/>
                <a:gd name="T65" fmla="*/ 1855 h 5537"/>
                <a:gd name="T66" fmla="*/ 337 w 6942"/>
                <a:gd name="T67" fmla="*/ 338 h 5537"/>
                <a:gd name="T68" fmla="*/ 1466 w 6942"/>
                <a:gd name="T69" fmla="*/ 338 h 5537"/>
                <a:gd name="T70" fmla="*/ 2596 w 6942"/>
                <a:gd name="T71" fmla="*/ 338 h 5537"/>
                <a:gd name="T72" fmla="*/ 2596 w 6942"/>
                <a:gd name="T73" fmla="*/ 918 h 5537"/>
                <a:gd name="T74" fmla="*/ 2932 w 6942"/>
                <a:gd name="T75" fmla="*/ 918 h 5537"/>
                <a:gd name="T76" fmla="*/ 2932 w 6942"/>
                <a:gd name="T77" fmla="*/ 0 h 5537"/>
                <a:gd name="T78" fmla="*/ 1466 w 6942"/>
                <a:gd name="T79" fmla="*/ 0 h 5537"/>
                <a:gd name="T80" fmla="*/ 0 w 6942"/>
                <a:gd name="T81" fmla="*/ 0 h 5537"/>
                <a:gd name="T82" fmla="*/ 0 w 6942"/>
                <a:gd name="T83" fmla="*/ 1652 h 5537"/>
                <a:gd name="T84" fmla="*/ 1466 w 6942"/>
                <a:gd name="T85" fmla="*/ 3713 h 5537"/>
                <a:gd name="T86" fmla="*/ 1761 w 6942"/>
                <a:gd name="T87" fmla="*/ 3585 h 5537"/>
                <a:gd name="T88" fmla="*/ 3481 w 6942"/>
                <a:gd name="T89" fmla="*/ 5537 h 5537"/>
                <a:gd name="T90" fmla="*/ 5200 w 6942"/>
                <a:gd name="T91" fmla="*/ 3595 h 5537"/>
                <a:gd name="T92" fmla="*/ 5476 w 6942"/>
                <a:gd name="T93" fmla="*/ 3713 h 5537"/>
                <a:gd name="T94" fmla="*/ 6942 w 6942"/>
                <a:gd name="T95" fmla="*/ 1651 h 5537"/>
                <a:gd name="T96" fmla="*/ 6942 w 6942"/>
                <a:gd name="T97" fmla="*/ 0 h 5537"/>
                <a:gd name="T98" fmla="*/ 5476 w 6942"/>
                <a:gd name="T99" fmla="*/ 0 h 5537"/>
                <a:gd name="T100" fmla="*/ 6605 w 6942"/>
                <a:gd name="T101" fmla="*/ 1855 h 5537"/>
                <a:gd name="T102" fmla="*/ 5476 w 6942"/>
                <a:gd name="T103" fmla="*/ 3595 h 5537"/>
                <a:gd name="T104" fmla="*/ 5218 w 6942"/>
                <a:gd name="T105" fmla="*/ 3464 h 5537"/>
                <a:gd name="T106" fmla="*/ 5240 w 6942"/>
                <a:gd name="T107" fmla="*/ 3064 h 5537"/>
                <a:gd name="T108" fmla="*/ 5240 w 6942"/>
                <a:gd name="T109" fmla="*/ 1082 h 5537"/>
                <a:gd name="T110" fmla="*/ 4347 w 6942"/>
                <a:gd name="T111" fmla="*/ 1082 h 5537"/>
                <a:gd name="T112" fmla="*/ 4347 w 6942"/>
                <a:gd name="T113" fmla="*/ 338 h 5537"/>
                <a:gd name="T114" fmla="*/ 5476 w 6942"/>
                <a:gd name="T115" fmla="*/ 338 h 5537"/>
                <a:gd name="T116" fmla="*/ 6605 w 6942"/>
                <a:gd name="T117" fmla="*/ 338 h 5537"/>
                <a:gd name="T118" fmla="*/ 6605 w 6942"/>
                <a:gd name="T119" fmla="*/ 1855 h 5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42" h="5537">
                  <a:moveTo>
                    <a:pt x="5476" y="0"/>
                  </a:moveTo>
                  <a:cubicBezTo>
                    <a:pt x="4010" y="0"/>
                    <a:pt x="4010" y="0"/>
                    <a:pt x="4010" y="0"/>
                  </a:cubicBezTo>
                  <a:cubicBezTo>
                    <a:pt x="4010" y="1651"/>
                    <a:pt x="4010" y="1651"/>
                    <a:pt x="4010" y="1651"/>
                  </a:cubicBezTo>
                  <a:cubicBezTo>
                    <a:pt x="4010" y="2409"/>
                    <a:pt x="4273" y="2937"/>
                    <a:pt x="4733" y="3304"/>
                  </a:cubicBezTo>
                  <a:cubicBezTo>
                    <a:pt x="4733" y="3073"/>
                    <a:pt x="4733" y="3073"/>
                    <a:pt x="4733" y="3073"/>
                  </a:cubicBezTo>
                  <a:cubicBezTo>
                    <a:pt x="4396" y="2684"/>
                    <a:pt x="4347" y="2238"/>
                    <a:pt x="4347" y="1855"/>
                  </a:cubicBezTo>
                  <a:cubicBezTo>
                    <a:pt x="4347" y="1422"/>
                    <a:pt x="4347" y="1422"/>
                    <a:pt x="4347" y="1422"/>
                  </a:cubicBezTo>
                  <a:cubicBezTo>
                    <a:pt x="4902" y="1422"/>
                    <a:pt x="4902" y="1422"/>
                    <a:pt x="4902" y="1422"/>
                  </a:cubicBezTo>
                  <a:cubicBezTo>
                    <a:pt x="4902" y="3308"/>
                    <a:pt x="4902" y="3308"/>
                    <a:pt x="4902" y="3308"/>
                  </a:cubicBezTo>
                  <a:cubicBezTo>
                    <a:pt x="4902" y="3996"/>
                    <a:pt x="4709" y="4871"/>
                    <a:pt x="3481" y="5420"/>
                  </a:cubicBezTo>
                  <a:cubicBezTo>
                    <a:pt x="2315" y="4898"/>
                    <a:pt x="2082" y="4082"/>
                    <a:pt x="2062" y="3412"/>
                  </a:cubicBezTo>
                  <a:cubicBezTo>
                    <a:pt x="2612" y="3042"/>
                    <a:pt x="2932" y="2487"/>
                    <a:pt x="2932" y="1652"/>
                  </a:cubicBezTo>
                  <a:cubicBezTo>
                    <a:pt x="2932" y="1422"/>
                    <a:pt x="2932" y="1422"/>
                    <a:pt x="2932" y="1422"/>
                  </a:cubicBezTo>
                  <a:cubicBezTo>
                    <a:pt x="3481" y="1422"/>
                    <a:pt x="3481" y="1422"/>
                    <a:pt x="3481" y="1422"/>
                  </a:cubicBezTo>
                  <a:cubicBezTo>
                    <a:pt x="3832" y="1422"/>
                    <a:pt x="3832" y="1422"/>
                    <a:pt x="3832" y="1422"/>
                  </a:cubicBezTo>
                  <a:cubicBezTo>
                    <a:pt x="3832" y="1082"/>
                    <a:pt x="3832" y="1082"/>
                    <a:pt x="3832" y="1082"/>
                  </a:cubicBezTo>
                  <a:cubicBezTo>
                    <a:pt x="3481" y="1082"/>
                    <a:pt x="3481" y="1082"/>
                    <a:pt x="3481" y="1082"/>
                  </a:cubicBezTo>
                  <a:cubicBezTo>
                    <a:pt x="2932" y="1082"/>
                    <a:pt x="2932" y="1082"/>
                    <a:pt x="2932" y="1082"/>
                  </a:cubicBezTo>
                  <a:cubicBezTo>
                    <a:pt x="2932" y="1082"/>
                    <a:pt x="2932" y="1082"/>
                    <a:pt x="2932" y="1082"/>
                  </a:cubicBezTo>
                  <a:cubicBezTo>
                    <a:pt x="2596" y="1082"/>
                    <a:pt x="2596" y="1082"/>
                    <a:pt x="2596" y="1082"/>
                  </a:cubicBezTo>
                  <a:cubicBezTo>
                    <a:pt x="2596" y="1082"/>
                    <a:pt x="2596" y="1082"/>
                    <a:pt x="2596" y="1082"/>
                  </a:cubicBezTo>
                  <a:cubicBezTo>
                    <a:pt x="1722" y="1082"/>
                    <a:pt x="1722" y="1082"/>
                    <a:pt x="1722" y="1082"/>
                  </a:cubicBezTo>
                  <a:cubicBezTo>
                    <a:pt x="1722" y="3064"/>
                    <a:pt x="1722" y="3064"/>
                    <a:pt x="1722" y="3064"/>
                  </a:cubicBezTo>
                  <a:cubicBezTo>
                    <a:pt x="1722" y="3133"/>
                    <a:pt x="1724" y="3201"/>
                    <a:pt x="1728" y="3267"/>
                  </a:cubicBezTo>
                  <a:cubicBezTo>
                    <a:pt x="1728" y="3267"/>
                    <a:pt x="1728" y="3267"/>
                    <a:pt x="1728" y="3267"/>
                  </a:cubicBezTo>
                  <a:cubicBezTo>
                    <a:pt x="1860" y="3180"/>
                    <a:pt x="1969" y="3089"/>
                    <a:pt x="2060" y="2993"/>
                  </a:cubicBezTo>
                  <a:cubicBezTo>
                    <a:pt x="2060" y="2993"/>
                    <a:pt x="2060" y="2993"/>
                    <a:pt x="2060" y="2993"/>
                  </a:cubicBezTo>
                  <a:cubicBezTo>
                    <a:pt x="2060" y="1422"/>
                    <a:pt x="2060" y="1422"/>
                    <a:pt x="2060" y="1422"/>
                  </a:cubicBezTo>
                  <a:cubicBezTo>
                    <a:pt x="2596" y="1422"/>
                    <a:pt x="2596" y="1422"/>
                    <a:pt x="2596" y="1422"/>
                  </a:cubicBezTo>
                  <a:cubicBezTo>
                    <a:pt x="2596" y="1422"/>
                    <a:pt x="2596" y="1422"/>
                    <a:pt x="2596" y="1422"/>
                  </a:cubicBezTo>
                  <a:cubicBezTo>
                    <a:pt x="2596" y="1855"/>
                    <a:pt x="2596" y="1855"/>
                    <a:pt x="2596" y="1855"/>
                  </a:cubicBezTo>
                  <a:cubicBezTo>
                    <a:pt x="2596" y="2428"/>
                    <a:pt x="2490" y="3138"/>
                    <a:pt x="1466" y="3595"/>
                  </a:cubicBezTo>
                  <a:cubicBezTo>
                    <a:pt x="443" y="3138"/>
                    <a:pt x="337" y="2428"/>
                    <a:pt x="337" y="1855"/>
                  </a:cubicBezTo>
                  <a:cubicBezTo>
                    <a:pt x="337" y="338"/>
                    <a:pt x="337" y="338"/>
                    <a:pt x="337" y="338"/>
                  </a:cubicBezTo>
                  <a:cubicBezTo>
                    <a:pt x="1466" y="338"/>
                    <a:pt x="1466" y="338"/>
                    <a:pt x="1466" y="338"/>
                  </a:cubicBezTo>
                  <a:cubicBezTo>
                    <a:pt x="2596" y="338"/>
                    <a:pt x="2596" y="338"/>
                    <a:pt x="2596" y="338"/>
                  </a:cubicBezTo>
                  <a:cubicBezTo>
                    <a:pt x="2596" y="918"/>
                    <a:pt x="2596" y="918"/>
                    <a:pt x="2596" y="918"/>
                  </a:cubicBezTo>
                  <a:cubicBezTo>
                    <a:pt x="2932" y="918"/>
                    <a:pt x="2932" y="918"/>
                    <a:pt x="2932" y="918"/>
                  </a:cubicBezTo>
                  <a:cubicBezTo>
                    <a:pt x="2932" y="0"/>
                    <a:pt x="2932" y="0"/>
                    <a:pt x="2932" y="0"/>
                  </a:cubicBezTo>
                  <a:cubicBezTo>
                    <a:pt x="1466" y="0"/>
                    <a:pt x="1466" y="0"/>
                    <a:pt x="146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52"/>
                    <a:pt x="0" y="1652"/>
                    <a:pt x="0" y="1652"/>
                  </a:cubicBezTo>
                  <a:cubicBezTo>
                    <a:pt x="0" y="2753"/>
                    <a:pt x="558" y="3369"/>
                    <a:pt x="1466" y="3713"/>
                  </a:cubicBezTo>
                  <a:cubicBezTo>
                    <a:pt x="1569" y="3674"/>
                    <a:pt x="1667" y="3631"/>
                    <a:pt x="1761" y="3585"/>
                  </a:cubicBezTo>
                  <a:cubicBezTo>
                    <a:pt x="1918" y="4587"/>
                    <a:pt x="2544" y="5183"/>
                    <a:pt x="3481" y="5537"/>
                  </a:cubicBezTo>
                  <a:cubicBezTo>
                    <a:pt x="4416" y="5184"/>
                    <a:pt x="5041" y="4590"/>
                    <a:pt x="5200" y="3595"/>
                  </a:cubicBezTo>
                  <a:cubicBezTo>
                    <a:pt x="5288" y="3637"/>
                    <a:pt x="5380" y="3676"/>
                    <a:pt x="5476" y="3713"/>
                  </a:cubicBezTo>
                  <a:cubicBezTo>
                    <a:pt x="6384" y="3369"/>
                    <a:pt x="6942" y="2753"/>
                    <a:pt x="6942" y="1651"/>
                  </a:cubicBezTo>
                  <a:cubicBezTo>
                    <a:pt x="6942" y="0"/>
                    <a:pt x="6942" y="0"/>
                    <a:pt x="6942" y="0"/>
                  </a:cubicBezTo>
                  <a:lnTo>
                    <a:pt x="5476" y="0"/>
                  </a:lnTo>
                  <a:close/>
                  <a:moveTo>
                    <a:pt x="6605" y="1855"/>
                  </a:moveTo>
                  <a:cubicBezTo>
                    <a:pt x="6605" y="2428"/>
                    <a:pt x="6499" y="3138"/>
                    <a:pt x="5476" y="3595"/>
                  </a:cubicBezTo>
                  <a:cubicBezTo>
                    <a:pt x="5382" y="3553"/>
                    <a:pt x="5297" y="3510"/>
                    <a:pt x="5218" y="3464"/>
                  </a:cubicBezTo>
                  <a:cubicBezTo>
                    <a:pt x="5233" y="3337"/>
                    <a:pt x="5240" y="3204"/>
                    <a:pt x="5240" y="3064"/>
                  </a:cubicBezTo>
                  <a:cubicBezTo>
                    <a:pt x="5240" y="1082"/>
                    <a:pt x="5240" y="1082"/>
                    <a:pt x="5240" y="1082"/>
                  </a:cubicBezTo>
                  <a:cubicBezTo>
                    <a:pt x="4347" y="1082"/>
                    <a:pt x="4347" y="1082"/>
                    <a:pt x="4347" y="1082"/>
                  </a:cubicBezTo>
                  <a:cubicBezTo>
                    <a:pt x="4347" y="338"/>
                    <a:pt x="4347" y="338"/>
                    <a:pt x="4347" y="338"/>
                  </a:cubicBezTo>
                  <a:cubicBezTo>
                    <a:pt x="5476" y="338"/>
                    <a:pt x="5476" y="338"/>
                    <a:pt x="5476" y="338"/>
                  </a:cubicBezTo>
                  <a:cubicBezTo>
                    <a:pt x="6605" y="338"/>
                    <a:pt x="6605" y="338"/>
                    <a:pt x="6605" y="338"/>
                  </a:cubicBezTo>
                  <a:lnTo>
                    <a:pt x="6605" y="18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7" name="Freeform 33"/>
            <p:cNvSpPr>
              <a:spLocks noChangeAspect="1"/>
            </p:cNvSpPr>
            <p:nvPr/>
          </p:nvSpPr>
          <p:spPr bwMode="auto">
            <a:xfrm>
              <a:off x="-29853" y="-1784"/>
              <a:ext cx="3501" cy="4386"/>
            </a:xfrm>
            <a:custGeom>
              <a:avLst/>
              <a:gdLst>
                <a:gd name="T0" fmla="*/ 122 w 1482"/>
                <a:gd name="T1" fmla="*/ 1857 h 1857"/>
                <a:gd name="T2" fmla="*/ 122 w 1482"/>
                <a:gd name="T3" fmla="*/ 1791 h 1857"/>
                <a:gd name="T4" fmla="*/ 228 w 1482"/>
                <a:gd name="T5" fmla="*/ 1730 h 1857"/>
                <a:gd name="T6" fmla="*/ 246 w 1482"/>
                <a:gd name="T7" fmla="*/ 1700 h 1857"/>
                <a:gd name="T8" fmla="*/ 263 w 1482"/>
                <a:gd name="T9" fmla="*/ 1543 h 1857"/>
                <a:gd name="T10" fmla="*/ 270 w 1482"/>
                <a:gd name="T11" fmla="*/ 1330 h 1857"/>
                <a:gd name="T12" fmla="*/ 270 w 1482"/>
                <a:gd name="T13" fmla="*/ 625 h 1857"/>
                <a:gd name="T14" fmla="*/ 263 w 1482"/>
                <a:gd name="T15" fmla="*/ 278 h 1857"/>
                <a:gd name="T16" fmla="*/ 243 w 1482"/>
                <a:gd name="T17" fmla="*/ 130 h 1857"/>
                <a:gd name="T18" fmla="*/ 194 w 1482"/>
                <a:gd name="T19" fmla="*/ 96 h 1857"/>
                <a:gd name="T20" fmla="*/ 0 w 1482"/>
                <a:gd name="T21" fmla="*/ 83 h 1857"/>
                <a:gd name="T22" fmla="*/ 0 w 1482"/>
                <a:gd name="T23" fmla="*/ 0 h 1857"/>
                <a:gd name="T24" fmla="*/ 411 w 1482"/>
                <a:gd name="T25" fmla="*/ 8 h 1857"/>
                <a:gd name="T26" fmla="*/ 803 w 1482"/>
                <a:gd name="T27" fmla="*/ 0 h 1857"/>
                <a:gd name="T28" fmla="*/ 803 w 1482"/>
                <a:gd name="T29" fmla="*/ 83 h 1857"/>
                <a:gd name="T30" fmla="*/ 605 w 1482"/>
                <a:gd name="T31" fmla="*/ 96 h 1857"/>
                <a:gd name="T32" fmla="*/ 557 w 1482"/>
                <a:gd name="T33" fmla="*/ 128 h 1857"/>
                <a:gd name="T34" fmla="*/ 536 w 1482"/>
                <a:gd name="T35" fmla="*/ 254 h 1857"/>
                <a:gd name="T36" fmla="*/ 529 w 1482"/>
                <a:gd name="T37" fmla="*/ 626 h 1857"/>
                <a:gd name="T38" fmla="*/ 529 w 1482"/>
                <a:gd name="T39" fmla="*/ 1506 h 1857"/>
                <a:gd name="T40" fmla="*/ 536 w 1482"/>
                <a:gd name="T41" fmla="*/ 1731 h 1857"/>
                <a:gd name="T42" fmla="*/ 754 w 1482"/>
                <a:gd name="T43" fmla="*/ 1738 h 1857"/>
                <a:gd name="T44" fmla="*/ 1305 w 1482"/>
                <a:gd name="T45" fmla="*/ 1691 h 1857"/>
                <a:gd name="T46" fmla="*/ 1337 w 1482"/>
                <a:gd name="T47" fmla="*/ 1601 h 1857"/>
                <a:gd name="T48" fmla="*/ 1392 w 1482"/>
                <a:gd name="T49" fmla="*/ 1384 h 1857"/>
                <a:gd name="T50" fmla="*/ 1482 w 1482"/>
                <a:gd name="T51" fmla="*/ 1384 h 1857"/>
                <a:gd name="T52" fmla="*/ 1423 w 1482"/>
                <a:gd name="T53" fmla="*/ 1841 h 1857"/>
                <a:gd name="T54" fmla="*/ 1334 w 1482"/>
                <a:gd name="T55" fmla="*/ 1854 h 1857"/>
                <a:gd name="T56" fmla="*/ 1116 w 1482"/>
                <a:gd name="T57" fmla="*/ 1857 h 1857"/>
                <a:gd name="T58" fmla="*/ 388 w 1482"/>
                <a:gd name="T59" fmla="*/ 1849 h 1857"/>
                <a:gd name="T60" fmla="*/ 122 w 1482"/>
                <a:gd name="T61" fmla="*/ 1857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82" h="1857">
                  <a:moveTo>
                    <a:pt x="122" y="1857"/>
                  </a:moveTo>
                  <a:cubicBezTo>
                    <a:pt x="122" y="1791"/>
                    <a:pt x="122" y="1791"/>
                    <a:pt x="122" y="1791"/>
                  </a:cubicBezTo>
                  <a:cubicBezTo>
                    <a:pt x="177" y="1765"/>
                    <a:pt x="213" y="1745"/>
                    <a:pt x="228" y="1730"/>
                  </a:cubicBezTo>
                  <a:cubicBezTo>
                    <a:pt x="237" y="1723"/>
                    <a:pt x="243" y="1713"/>
                    <a:pt x="246" y="1700"/>
                  </a:cubicBezTo>
                  <a:cubicBezTo>
                    <a:pt x="255" y="1676"/>
                    <a:pt x="260" y="1624"/>
                    <a:pt x="263" y="1543"/>
                  </a:cubicBezTo>
                  <a:cubicBezTo>
                    <a:pt x="268" y="1424"/>
                    <a:pt x="270" y="1353"/>
                    <a:pt x="270" y="1330"/>
                  </a:cubicBezTo>
                  <a:cubicBezTo>
                    <a:pt x="270" y="625"/>
                    <a:pt x="270" y="625"/>
                    <a:pt x="270" y="625"/>
                  </a:cubicBezTo>
                  <a:cubicBezTo>
                    <a:pt x="270" y="507"/>
                    <a:pt x="268" y="391"/>
                    <a:pt x="263" y="278"/>
                  </a:cubicBezTo>
                  <a:cubicBezTo>
                    <a:pt x="260" y="195"/>
                    <a:pt x="253" y="146"/>
                    <a:pt x="243" y="130"/>
                  </a:cubicBezTo>
                  <a:cubicBezTo>
                    <a:pt x="233" y="115"/>
                    <a:pt x="217" y="104"/>
                    <a:pt x="194" y="96"/>
                  </a:cubicBezTo>
                  <a:cubicBezTo>
                    <a:pt x="171" y="89"/>
                    <a:pt x="106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2" y="5"/>
                    <a:pt x="358" y="8"/>
                    <a:pt x="411" y="8"/>
                  </a:cubicBezTo>
                  <a:cubicBezTo>
                    <a:pt x="469" y="8"/>
                    <a:pt x="600" y="5"/>
                    <a:pt x="803" y="0"/>
                  </a:cubicBezTo>
                  <a:cubicBezTo>
                    <a:pt x="803" y="83"/>
                    <a:pt x="803" y="83"/>
                    <a:pt x="803" y="83"/>
                  </a:cubicBezTo>
                  <a:cubicBezTo>
                    <a:pt x="694" y="84"/>
                    <a:pt x="629" y="89"/>
                    <a:pt x="605" y="96"/>
                  </a:cubicBezTo>
                  <a:cubicBezTo>
                    <a:pt x="582" y="104"/>
                    <a:pt x="566" y="114"/>
                    <a:pt x="557" y="128"/>
                  </a:cubicBezTo>
                  <a:cubicBezTo>
                    <a:pt x="546" y="145"/>
                    <a:pt x="539" y="187"/>
                    <a:pt x="536" y="254"/>
                  </a:cubicBezTo>
                  <a:cubicBezTo>
                    <a:pt x="535" y="272"/>
                    <a:pt x="533" y="395"/>
                    <a:pt x="529" y="626"/>
                  </a:cubicBezTo>
                  <a:cubicBezTo>
                    <a:pt x="529" y="1506"/>
                    <a:pt x="529" y="1506"/>
                    <a:pt x="529" y="1506"/>
                  </a:cubicBezTo>
                  <a:cubicBezTo>
                    <a:pt x="529" y="1598"/>
                    <a:pt x="531" y="1673"/>
                    <a:pt x="536" y="1731"/>
                  </a:cubicBezTo>
                  <a:cubicBezTo>
                    <a:pt x="640" y="1736"/>
                    <a:pt x="652" y="1738"/>
                    <a:pt x="754" y="1738"/>
                  </a:cubicBezTo>
                  <a:cubicBezTo>
                    <a:pt x="1011" y="1738"/>
                    <a:pt x="1203" y="1723"/>
                    <a:pt x="1305" y="1691"/>
                  </a:cubicBezTo>
                  <a:cubicBezTo>
                    <a:pt x="1318" y="1665"/>
                    <a:pt x="1328" y="1635"/>
                    <a:pt x="1337" y="1601"/>
                  </a:cubicBezTo>
                  <a:cubicBezTo>
                    <a:pt x="1392" y="1384"/>
                    <a:pt x="1392" y="1384"/>
                    <a:pt x="1392" y="1384"/>
                  </a:cubicBezTo>
                  <a:cubicBezTo>
                    <a:pt x="1482" y="1384"/>
                    <a:pt x="1482" y="1384"/>
                    <a:pt x="1482" y="1384"/>
                  </a:cubicBezTo>
                  <a:cubicBezTo>
                    <a:pt x="1462" y="1514"/>
                    <a:pt x="1442" y="1666"/>
                    <a:pt x="1423" y="1841"/>
                  </a:cubicBezTo>
                  <a:cubicBezTo>
                    <a:pt x="1386" y="1848"/>
                    <a:pt x="1356" y="1852"/>
                    <a:pt x="1334" y="1854"/>
                  </a:cubicBezTo>
                  <a:cubicBezTo>
                    <a:pt x="1287" y="1856"/>
                    <a:pt x="1214" y="1857"/>
                    <a:pt x="1116" y="1857"/>
                  </a:cubicBezTo>
                  <a:cubicBezTo>
                    <a:pt x="388" y="1849"/>
                    <a:pt x="388" y="1849"/>
                    <a:pt x="388" y="1849"/>
                  </a:cubicBezTo>
                  <a:cubicBezTo>
                    <a:pt x="301" y="1849"/>
                    <a:pt x="212" y="1851"/>
                    <a:pt x="122" y="18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8" name="Freeform 34"/>
            <p:cNvSpPr>
              <a:spLocks noChangeAspect="1" noEditPoints="1"/>
            </p:cNvSpPr>
            <p:nvPr/>
          </p:nvSpPr>
          <p:spPr bwMode="auto">
            <a:xfrm>
              <a:off x="-25944" y="-1784"/>
              <a:ext cx="1885" cy="4386"/>
            </a:xfrm>
            <a:custGeom>
              <a:avLst/>
              <a:gdLst>
                <a:gd name="T0" fmla="*/ 798 w 798"/>
                <a:gd name="T1" fmla="*/ 1774 h 1857"/>
                <a:gd name="T2" fmla="*/ 798 w 798"/>
                <a:gd name="T3" fmla="*/ 1857 h 1857"/>
                <a:gd name="T4" fmla="*/ 418 w 798"/>
                <a:gd name="T5" fmla="*/ 1849 h 1857"/>
                <a:gd name="T6" fmla="*/ 0 w 798"/>
                <a:gd name="T7" fmla="*/ 1857 h 1857"/>
                <a:gd name="T8" fmla="*/ 0 w 798"/>
                <a:gd name="T9" fmla="*/ 1774 h 1857"/>
                <a:gd name="T10" fmla="*/ 193 w 798"/>
                <a:gd name="T11" fmla="*/ 1759 h 1857"/>
                <a:gd name="T12" fmla="*/ 242 w 798"/>
                <a:gd name="T13" fmla="*/ 1728 h 1857"/>
                <a:gd name="T14" fmla="*/ 262 w 798"/>
                <a:gd name="T15" fmla="*/ 1602 h 1857"/>
                <a:gd name="T16" fmla="*/ 270 w 798"/>
                <a:gd name="T17" fmla="*/ 1230 h 1857"/>
                <a:gd name="T18" fmla="*/ 270 w 798"/>
                <a:gd name="T19" fmla="*/ 625 h 1857"/>
                <a:gd name="T20" fmla="*/ 262 w 798"/>
                <a:gd name="T21" fmla="*/ 277 h 1857"/>
                <a:gd name="T22" fmla="*/ 242 w 798"/>
                <a:gd name="T23" fmla="*/ 130 h 1857"/>
                <a:gd name="T24" fmla="*/ 193 w 798"/>
                <a:gd name="T25" fmla="*/ 96 h 1857"/>
                <a:gd name="T26" fmla="*/ 0 w 798"/>
                <a:gd name="T27" fmla="*/ 83 h 1857"/>
                <a:gd name="T28" fmla="*/ 0 w 798"/>
                <a:gd name="T29" fmla="*/ 0 h 1857"/>
                <a:gd name="T30" fmla="*/ 399 w 798"/>
                <a:gd name="T31" fmla="*/ 8 h 1857"/>
                <a:gd name="T32" fmla="*/ 798 w 798"/>
                <a:gd name="T33" fmla="*/ 0 h 1857"/>
                <a:gd name="T34" fmla="*/ 798 w 798"/>
                <a:gd name="T35" fmla="*/ 83 h 1857"/>
                <a:gd name="T36" fmla="*/ 604 w 798"/>
                <a:gd name="T37" fmla="*/ 96 h 1857"/>
                <a:gd name="T38" fmla="*/ 556 w 798"/>
                <a:gd name="T39" fmla="*/ 128 h 1857"/>
                <a:gd name="T40" fmla="*/ 536 w 798"/>
                <a:gd name="T41" fmla="*/ 254 h 1857"/>
                <a:gd name="T42" fmla="*/ 528 w 798"/>
                <a:gd name="T43" fmla="*/ 625 h 1857"/>
                <a:gd name="T44" fmla="*/ 528 w 798"/>
                <a:gd name="T45" fmla="*/ 1230 h 1857"/>
                <a:gd name="T46" fmla="*/ 532 w 798"/>
                <a:gd name="T47" fmla="*/ 1577 h 1857"/>
                <a:gd name="T48" fmla="*/ 552 w 798"/>
                <a:gd name="T49" fmla="*/ 1725 h 1857"/>
                <a:gd name="T50" fmla="*/ 602 w 798"/>
                <a:gd name="T51" fmla="*/ 1759 h 1857"/>
                <a:gd name="T52" fmla="*/ 798 w 798"/>
                <a:gd name="T53" fmla="*/ 1774 h 1857"/>
                <a:gd name="T54" fmla="*/ 536 w 798"/>
                <a:gd name="T55" fmla="*/ 254 h 1857"/>
                <a:gd name="T56" fmla="*/ 528 w 798"/>
                <a:gd name="T57" fmla="*/ 625 h 1857"/>
                <a:gd name="T58" fmla="*/ 528 w 798"/>
                <a:gd name="T59" fmla="*/ 1230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8" h="1857">
                  <a:moveTo>
                    <a:pt x="798" y="1774"/>
                  </a:moveTo>
                  <a:cubicBezTo>
                    <a:pt x="798" y="1857"/>
                    <a:pt x="798" y="1857"/>
                    <a:pt x="798" y="1857"/>
                  </a:cubicBezTo>
                  <a:cubicBezTo>
                    <a:pt x="605" y="1851"/>
                    <a:pt x="479" y="1849"/>
                    <a:pt x="418" y="1849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774"/>
                    <a:pt x="0" y="1774"/>
                    <a:pt x="0" y="1774"/>
                  </a:cubicBezTo>
                  <a:cubicBezTo>
                    <a:pt x="105" y="1772"/>
                    <a:pt x="170" y="1767"/>
                    <a:pt x="193" y="1759"/>
                  </a:cubicBezTo>
                  <a:cubicBezTo>
                    <a:pt x="216" y="1752"/>
                    <a:pt x="232" y="1741"/>
                    <a:pt x="242" y="1728"/>
                  </a:cubicBezTo>
                  <a:cubicBezTo>
                    <a:pt x="252" y="1711"/>
                    <a:pt x="259" y="1669"/>
                    <a:pt x="262" y="1602"/>
                  </a:cubicBezTo>
                  <a:cubicBezTo>
                    <a:pt x="263" y="1584"/>
                    <a:pt x="266" y="1460"/>
                    <a:pt x="270" y="1230"/>
                  </a:cubicBezTo>
                  <a:cubicBezTo>
                    <a:pt x="270" y="625"/>
                    <a:pt x="270" y="625"/>
                    <a:pt x="270" y="625"/>
                  </a:cubicBezTo>
                  <a:cubicBezTo>
                    <a:pt x="270" y="507"/>
                    <a:pt x="267" y="391"/>
                    <a:pt x="262" y="277"/>
                  </a:cubicBezTo>
                  <a:cubicBezTo>
                    <a:pt x="259" y="195"/>
                    <a:pt x="252" y="146"/>
                    <a:pt x="242" y="130"/>
                  </a:cubicBezTo>
                  <a:cubicBezTo>
                    <a:pt x="232" y="115"/>
                    <a:pt x="215" y="103"/>
                    <a:pt x="193" y="96"/>
                  </a:cubicBezTo>
                  <a:cubicBezTo>
                    <a:pt x="170" y="89"/>
                    <a:pt x="105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2" y="5"/>
                    <a:pt x="305" y="8"/>
                    <a:pt x="399" y="8"/>
                  </a:cubicBezTo>
                  <a:cubicBezTo>
                    <a:pt x="490" y="8"/>
                    <a:pt x="622" y="5"/>
                    <a:pt x="798" y="0"/>
                  </a:cubicBezTo>
                  <a:cubicBezTo>
                    <a:pt x="798" y="83"/>
                    <a:pt x="798" y="83"/>
                    <a:pt x="798" y="83"/>
                  </a:cubicBezTo>
                  <a:cubicBezTo>
                    <a:pt x="691" y="84"/>
                    <a:pt x="626" y="89"/>
                    <a:pt x="604" y="96"/>
                  </a:cubicBezTo>
                  <a:cubicBezTo>
                    <a:pt x="581" y="103"/>
                    <a:pt x="565" y="114"/>
                    <a:pt x="556" y="128"/>
                  </a:cubicBezTo>
                  <a:cubicBezTo>
                    <a:pt x="545" y="145"/>
                    <a:pt x="538" y="187"/>
                    <a:pt x="536" y="254"/>
                  </a:cubicBezTo>
                  <a:cubicBezTo>
                    <a:pt x="534" y="271"/>
                    <a:pt x="532" y="395"/>
                    <a:pt x="528" y="625"/>
                  </a:cubicBezTo>
                  <a:cubicBezTo>
                    <a:pt x="528" y="1230"/>
                    <a:pt x="528" y="1230"/>
                    <a:pt x="528" y="1230"/>
                  </a:cubicBezTo>
                  <a:cubicBezTo>
                    <a:pt x="528" y="1349"/>
                    <a:pt x="529" y="1465"/>
                    <a:pt x="532" y="1577"/>
                  </a:cubicBezTo>
                  <a:cubicBezTo>
                    <a:pt x="535" y="1660"/>
                    <a:pt x="541" y="1709"/>
                    <a:pt x="552" y="1725"/>
                  </a:cubicBezTo>
                  <a:cubicBezTo>
                    <a:pt x="562" y="1740"/>
                    <a:pt x="579" y="1752"/>
                    <a:pt x="602" y="1759"/>
                  </a:cubicBezTo>
                  <a:cubicBezTo>
                    <a:pt x="625" y="1767"/>
                    <a:pt x="690" y="1772"/>
                    <a:pt x="798" y="1774"/>
                  </a:cubicBezTo>
                  <a:close/>
                  <a:moveTo>
                    <a:pt x="536" y="254"/>
                  </a:moveTo>
                  <a:cubicBezTo>
                    <a:pt x="534" y="271"/>
                    <a:pt x="532" y="395"/>
                    <a:pt x="528" y="625"/>
                  </a:cubicBezTo>
                  <a:cubicBezTo>
                    <a:pt x="528" y="1230"/>
                    <a:pt x="528" y="1230"/>
                    <a:pt x="528" y="12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9" name="Freeform 35"/>
            <p:cNvSpPr>
              <a:spLocks noChangeAspect="1"/>
            </p:cNvSpPr>
            <p:nvPr/>
          </p:nvSpPr>
          <p:spPr bwMode="auto">
            <a:xfrm>
              <a:off x="-23374" y="-1784"/>
              <a:ext cx="5103" cy="4497"/>
            </a:xfrm>
            <a:custGeom>
              <a:avLst/>
              <a:gdLst>
                <a:gd name="T0" fmla="*/ 12 w 2160"/>
                <a:gd name="T1" fmla="*/ 1857 h 1904"/>
                <a:gd name="T2" fmla="*/ 12 w 2160"/>
                <a:gd name="T3" fmla="*/ 1774 h 1904"/>
                <a:gd name="T4" fmla="*/ 200 w 2160"/>
                <a:gd name="T5" fmla="*/ 1752 h 1904"/>
                <a:gd name="T6" fmla="*/ 227 w 2160"/>
                <a:gd name="T7" fmla="*/ 1727 h 1904"/>
                <a:gd name="T8" fmla="*/ 247 w 2160"/>
                <a:gd name="T9" fmla="*/ 1590 h 1904"/>
                <a:gd name="T10" fmla="*/ 255 w 2160"/>
                <a:gd name="T11" fmla="*/ 1293 h 1904"/>
                <a:gd name="T12" fmla="*/ 255 w 2160"/>
                <a:gd name="T13" fmla="*/ 229 h 1904"/>
                <a:gd name="T14" fmla="*/ 249 w 2160"/>
                <a:gd name="T15" fmla="*/ 173 h 1904"/>
                <a:gd name="T16" fmla="*/ 200 w 2160"/>
                <a:gd name="T17" fmla="*/ 117 h 1904"/>
                <a:gd name="T18" fmla="*/ 143 w 2160"/>
                <a:gd name="T19" fmla="*/ 90 h 1904"/>
                <a:gd name="T20" fmla="*/ 0 w 2160"/>
                <a:gd name="T21" fmla="*/ 83 h 1904"/>
                <a:gd name="T22" fmla="*/ 0 w 2160"/>
                <a:gd name="T23" fmla="*/ 0 h 1904"/>
                <a:gd name="T24" fmla="*/ 297 w 2160"/>
                <a:gd name="T25" fmla="*/ 8 h 1904"/>
                <a:gd name="T26" fmla="*/ 501 w 2160"/>
                <a:gd name="T27" fmla="*/ 0 h 1904"/>
                <a:gd name="T28" fmla="*/ 669 w 2160"/>
                <a:gd name="T29" fmla="*/ 213 h 1904"/>
                <a:gd name="T30" fmla="*/ 947 w 2160"/>
                <a:gd name="T31" fmla="*/ 546 h 1904"/>
                <a:gd name="T32" fmla="*/ 1353 w 2160"/>
                <a:gd name="T33" fmla="*/ 1021 h 1904"/>
                <a:gd name="T34" fmla="*/ 1666 w 2160"/>
                <a:gd name="T35" fmla="*/ 1378 h 1904"/>
                <a:gd name="T36" fmla="*/ 1793 w 2160"/>
                <a:gd name="T37" fmla="*/ 1513 h 1904"/>
                <a:gd name="T38" fmla="*/ 1793 w 2160"/>
                <a:gd name="T39" fmla="*/ 561 h 1904"/>
                <a:gd name="T40" fmla="*/ 1785 w 2160"/>
                <a:gd name="T41" fmla="*/ 262 h 1904"/>
                <a:gd name="T42" fmla="*/ 1767 w 2160"/>
                <a:gd name="T43" fmla="*/ 127 h 1904"/>
                <a:gd name="T44" fmla="*/ 1738 w 2160"/>
                <a:gd name="T45" fmla="*/ 102 h 1904"/>
                <a:gd name="T46" fmla="*/ 1550 w 2160"/>
                <a:gd name="T47" fmla="*/ 83 h 1904"/>
                <a:gd name="T48" fmla="*/ 1550 w 2160"/>
                <a:gd name="T49" fmla="*/ 0 h 1904"/>
                <a:gd name="T50" fmla="*/ 1877 w 2160"/>
                <a:gd name="T51" fmla="*/ 8 h 1904"/>
                <a:gd name="T52" fmla="*/ 2160 w 2160"/>
                <a:gd name="T53" fmla="*/ 0 h 1904"/>
                <a:gd name="T54" fmla="*/ 2160 w 2160"/>
                <a:gd name="T55" fmla="*/ 83 h 1904"/>
                <a:gd name="T56" fmla="*/ 1973 w 2160"/>
                <a:gd name="T57" fmla="*/ 102 h 1904"/>
                <a:gd name="T58" fmla="*/ 1945 w 2160"/>
                <a:gd name="T59" fmla="*/ 129 h 1904"/>
                <a:gd name="T60" fmla="*/ 1926 w 2160"/>
                <a:gd name="T61" fmla="*/ 267 h 1904"/>
                <a:gd name="T62" fmla="*/ 1918 w 2160"/>
                <a:gd name="T63" fmla="*/ 563 h 1904"/>
                <a:gd name="T64" fmla="*/ 1918 w 2160"/>
                <a:gd name="T65" fmla="*/ 1191 h 1904"/>
                <a:gd name="T66" fmla="*/ 1926 w 2160"/>
                <a:gd name="T67" fmla="*/ 1904 h 1904"/>
                <a:gd name="T68" fmla="*/ 1791 w 2160"/>
                <a:gd name="T69" fmla="*/ 1904 h 1904"/>
                <a:gd name="T70" fmla="*/ 1757 w 2160"/>
                <a:gd name="T71" fmla="*/ 1868 h 1904"/>
                <a:gd name="T72" fmla="*/ 1735 w 2160"/>
                <a:gd name="T73" fmla="*/ 1849 h 1904"/>
                <a:gd name="T74" fmla="*/ 1684 w 2160"/>
                <a:gd name="T75" fmla="*/ 1796 h 1904"/>
                <a:gd name="T76" fmla="*/ 1517 w 2160"/>
                <a:gd name="T77" fmla="*/ 1607 h 1904"/>
                <a:gd name="T78" fmla="*/ 1342 w 2160"/>
                <a:gd name="T79" fmla="*/ 1392 h 1904"/>
                <a:gd name="T80" fmla="*/ 375 w 2160"/>
                <a:gd name="T81" fmla="*/ 273 h 1904"/>
                <a:gd name="T82" fmla="*/ 375 w 2160"/>
                <a:gd name="T83" fmla="*/ 1286 h 1904"/>
                <a:gd name="T84" fmla="*/ 384 w 2160"/>
                <a:gd name="T85" fmla="*/ 1592 h 1904"/>
                <a:gd name="T86" fmla="*/ 401 w 2160"/>
                <a:gd name="T87" fmla="*/ 1727 h 1904"/>
                <a:gd name="T88" fmla="*/ 430 w 2160"/>
                <a:gd name="T89" fmla="*/ 1753 h 1904"/>
                <a:gd name="T90" fmla="*/ 619 w 2160"/>
                <a:gd name="T91" fmla="*/ 1774 h 1904"/>
                <a:gd name="T92" fmla="*/ 619 w 2160"/>
                <a:gd name="T93" fmla="*/ 1857 h 1904"/>
                <a:gd name="T94" fmla="*/ 355 w 2160"/>
                <a:gd name="T95" fmla="*/ 1849 h 1904"/>
                <a:gd name="T96" fmla="*/ 12 w 2160"/>
                <a:gd name="T97" fmla="*/ 1857 h 1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60" h="1904">
                  <a:moveTo>
                    <a:pt x="12" y="1857"/>
                  </a:moveTo>
                  <a:cubicBezTo>
                    <a:pt x="12" y="1774"/>
                    <a:pt x="12" y="1774"/>
                    <a:pt x="12" y="1774"/>
                  </a:cubicBezTo>
                  <a:cubicBezTo>
                    <a:pt x="107" y="1773"/>
                    <a:pt x="170" y="1766"/>
                    <a:pt x="200" y="1752"/>
                  </a:cubicBezTo>
                  <a:cubicBezTo>
                    <a:pt x="213" y="1747"/>
                    <a:pt x="222" y="1739"/>
                    <a:pt x="227" y="1727"/>
                  </a:cubicBezTo>
                  <a:cubicBezTo>
                    <a:pt x="237" y="1710"/>
                    <a:pt x="243" y="1664"/>
                    <a:pt x="247" y="1590"/>
                  </a:cubicBezTo>
                  <a:cubicBezTo>
                    <a:pt x="252" y="1475"/>
                    <a:pt x="255" y="1376"/>
                    <a:pt x="255" y="1293"/>
                  </a:cubicBezTo>
                  <a:cubicBezTo>
                    <a:pt x="255" y="229"/>
                    <a:pt x="255" y="229"/>
                    <a:pt x="255" y="229"/>
                  </a:cubicBezTo>
                  <a:cubicBezTo>
                    <a:pt x="255" y="200"/>
                    <a:pt x="253" y="181"/>
                    <a:pt x="249" y="173"/>
                  </a:cubicBezTo>
                  <a:cubicBezTo>
                    <a:pt x="242" y="157"/>
                    <a:pt x="225" y="139"/>
                    <a:pt x="200" y="117"/>
                  </a:cubicBezTo>
                  <a:cubicBezTo>
                    <a:pt x="183" y="103"/>
                    <a:pt x="164" y="94"/>
                    <a:pt x="143" y="90"/>
                  </a:cubicBezTo>
                  <a:cubicBezTo>
                    <a:pt x="121" y="86"/>
                    <a:pt x="74" y="83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7" y="5"/>
                    <a:pt x="256" y="8"/>
                    <a:pt x="297" y="8"/>
                  </a:cubicBezTo>
                  <a:cubicBezTo>
                    <a:pt x="366" y="8"/>
                    <a:pt x="433" y="5"/>
                    <a:pt x="501" y="0"/>
                  </a:cubicBezTo>
                  <a:cubicBezTo>
                    <a:pt x="578" y="96"/>
                    <a:pt x="633" y="168"/>
                    <a:pt x="669" y="213"/>
                  </a:cubicBezTo>
                  <a:cubicBezTo>
                    <a:pt x="947" y="546"/>
                    <a:pt x="947" y="546"/>
                    <a:pt x="947" y="546"/>
                  </a:cubicBezTo>
                  <a:cubicBezTo>
                    <a:pt x="1353" y="1021"/>
                    <a:pt x="1353" y="1021"/>
                    <a:pt x="1353" y="1021"/>
                  </a:cubicBezTo>
                  <a:cubicBezTo>
                    <a:pt x="1483" y="1172"/>
                    <a:pt x="1587" y="1291"/>
                    <a:pt x="1666" y="1378"/>
                  </a:cubicBezTo>
                  <a:cubicBezTo>
                    <a:pt x="1716" y="1435"/>
                    <a:pt x="1758" y="1480"/>
                    <a:pt x="1793" y="1513"/>
                  </a:cubicBezTo>
                  <a:cubicBezTo>
                    <a:pt x="1793" y="561"/>
                    <a:pt x="1793" y="561"/>
                    <a:pt x="1793" y="561"/>
                  </a:cubicBezTo>
                  <a:cubicBezTo>
                    <a:pt x="1793" y="476"/>
                    <a:pt x="1790" y="376"/>
                    <a:pt x="1785" y="262"/>
                  </a:cubicBezTo>
                  <a:cubicBezTo>
                    <a:pt x="1781" y="189"/>
                    <a:pt x="1775" y="145"/>
                    <a:pt x="1767" y="127"/>
                  </a:cubicBezTo>
                  <a:cubicBezTo>
                    <a:pt x="1760" y="116"/>
                    <a:pt x="1751" y="107"/>
                    <a:pt x="1738" y="102"/>
                  </a:cubicBezTo>
                  <a:cubicBezTo>
                    <a:pt x="1708" y="90"/>
                    <a:pt x="1645" y="83"/>
                    <a:pt x="1550" y="83"/>
                  </a:cubicBezTo>
                  <a:cubicBezTo>
                    <a:pt x="1550" y="0"/>
                    <a:pt x="1550" y="0"/>
                    <a:pt x="1550" y="0"/>
                  </a:cubicBezTo>
                  <a:cubicBezTo>
                    <a:pt x="1658" y="5"/>
                    <a:pt x="1766" y="8"/>
                    <a:pt x="1877" y="8"/>
                  </a:cubicBezTo>
                  <a:cubicBezTo>
                    <a:pt x="1981" y="8"/>
                    <a:pt x="2075" y="5"/>
                    <a:pt x="2160" y="0"/>
                  </a:cubicBezTo>
                  <a:cubicBezTo>
                    <a:pt x="2160" y="83"/>
                    <a:pt x="2160" y="83"/>
                    <a:pt x="2160" y="83"/>
                  </a:cubicBezTo>
                  <a:cubicBezTo>
                    <a:pt x="2065" y="83"/>
                    <a:pt x="2002" y="90"/>
                    <a:pt x="1973" y="102"/>
                  </a:cubicBezTo>
                  <a:cubicBezTo>
                    <a:pt x="1960" y="107"/>
                    <a:pt x="1950" y="116"/>
                    <a:pt x="1945" y="129"/>
                  </a:cubicBezTo>
                  <a:cubicBezTo>
                    <a:pt x="1936" y="145"/>
                    <a:pt x="1929" y="191"/>
                    <a:pt x="1926" y="267"/>
                  </a:cubicBezTo>
                  <a:cubicBezTo>
                    <a:pt x="1921" y="381"/>
                    <a:pt x="1918" y="480"/>
                    <a:pt x="1918" y="563"/>
                  </a:cubicBezTo>
                  <a:cubicBezTo>
                    <a:pt x="1918" y="1191"/>
                    <a:pt x="1918" y="1191"/>
                    <a:pt x="1918" y="1191"/>
                  </a:cubicBezTo>
                  <a:cubicBezTo>
                    <a:pt x="1918" y="1319"/>
                    <a:pt x="1921" y="1556"/>
                    <a:pt x="1926" y="1904"/>
                  </a:cubicBezTo>
                  <a:cubicBezTo>
                    <a:pt x="1791" y="1904"/>
                    <a:pt x="1791" y="1904"/>
                    <a:pt x="1791" y="1904"/>
                  </a:cubicBezTo>
                  <a:cubicBezTo>
                    <a:pt x="1757" y="1868"/>
                    <a:pt x="1757" y="1868"/>
                    <a:pt x="1757" y="1868"/>
                  </a:cubicBezTo>
                  <a:cubicBezTo>
                    <a:pt x="1752" y="1866"/>
                    <a:pt x="1740" y="1852"/>
                    <a:pt x="1735" y="1849"/>
                  </a:cubicBezTo>
                  <a:cubicBezTo>
                    <a:pt x="1729" y="1844"/>
                    <a:pt x="1712" y="1826"/>
                    <a:pt x="1684" y="1796"/>
                  </a:cubicBezTo>
                  <a:cubicBezTo>
                    <a:pt x="1608" y="1712"/>
                    <a:pt x="1553" y="1650"/>
                    <a:pt x="1517" y="1607"/>
                  </a:cubicBezTo>
                  <a:cubicBezTo>
                    <a:pt x="1342" y="1392"/>
                    <a:pt x="1342" y="1392"/>
                    <a:pt x="1342" y="1392"/>
                  </a:cubicBezTo>
                  <a:cubicBezTo>
                    <a:pt x="375" y="273"/>
                    <a:pt x="375" y="273"/>
                    <a:pt x="375" y="273"/>
                  </a:cubicBezTo>
                  <a:cubicBezTo>
                    <a:pt x="375" y="1286"/>
                    <a:pt x="375" y="1286"/>
                    <a:pt x="375" y="1286"/>
                  </a:cubicBezTo>
                  <a:cubicBezTo>
                    <a:pt x="375" y="1373"/>
                    <a:pt x="378" y="1474"/>
                    <a:pt x="384" y="1592"/>
                  </a:cubicBezTo>
                  <a:cubicBezTo>
                    <a:pt x="387" y="1665"/>
                    <a:pt x="393" y="1710"/>
                    <a:pt x="401" y="1727"/>
                  </a:cubicBezTo>
                  <a:cubicBezTo>
                    <a:pt x="408" y="1740"/>
                    <a:pt x="417" y="1749"/>
                    <a:pt x="430" y="1753"/>
                  </a:cubicBezTo>
                  <a:cubicBezTo>
                    <a:pt x="460" y="1766"/>
                    <a:pt x="523" y="1773"/>
                    <a:pt x="619" y="1774"/>
                  </a:cubicBezTo>
                  <a:cubicBezTo>
                    <a:pt x="619" y="1857"/>
                    <a:pt x="619" y="1857"/>
                    <a:pt x="619" y="1857"/>
                  </a:cubicBezTo>
                  <a:cubicBezTo>
                    <a:pt x="539" y="1851"/>
                    <a:pt x="450" y="1849"/>
                    <a:pt x="355" y="1849"/>
                  </a:cubicBezTo>
                  <a:cubicBezTo>
                    <a:pt x="249" y="1849"/>
                    <a:pt x="135" y="1851"/>
                    <a:pt x="12" y="18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0" name="Freeform 36"/>
            <p:cNvSpPr>
              <a:spLocks noChangeAspect="1"/>
            </p:cNvSpPr>
            <p:nvPr/>
          </p:nvSpPr>
          <p:spPr bwMode="auto">
            <a:xfrm>
              <a:off x="-17714" y="-1784"/>
              <a:ext cx="1888" cy="4386"/>
            </a:xfrm>
            <a:custGeom>
              <a:avLst/>
              <a:gdLst>
                <a:gd name="T0" fmla="*/ 799 w 799"/>
                <a:gd name="T1" fmla="*/ 1774 h 1857"/>
                <a:gd name="T2" fmla="*/ 799 w 799"/>
                <a:gd name="T3" fmla="*/ 1857 h 1857"/>
                <a:gd name="T4" fmla="*/ 419 w 799"/>
                <a:gd name="T5" fmla="*/ 1849 h 1857"/>
                <a:gd name="T6" fmla="*/ 0 w 799"/>
                <a:gd name="T7" fmla="*/ 1857 h 1857"/>
                <a:gd name="T8" fmla="*/ 0 w 799"/>
                <a:gd name="T9" fmla="*/ 1774 h 1857"/>
                <a:gd name="T10" fmla="*/ 194 w 799"/>
                <a:gd name="T11" fmla="*/ 1759 h 1857"/>
                <a:gd name="T12" fmla="*/ 243 w 799"/>
                <a:gd name="T13" fmla="*/ 1728 h 1857"/>
                <a:gd name="T14" fmla="*/ 263 w 799"/>
                <a:gd name="T15" fmla="*/ 1602 h 1857"/>
                <a:gd name="T16" fmla="*/ 271 w 799"/>
                <a:gd name="T17" fmla="*/ 1230 h 1857"/>
                <a:gd name="T18" fmla="*/ 271 w 799"/>
                <a:gd name="T19" fmla="*/ 625 h 1857"/>
                <a:gd name="T20" fmla="*/ 263 w 799"/>
                <a:gd name="T21" fmla="*/ 277 h 1857"/>
                <a:gd name="T22" fmla="*/ 243 w 799"/>
                <a:gd name="T23" fmla="*/ 130 h 1857"/>
                <a:gd name="T24" fmla="*/ 194 w 799"/>
                <a:gd name="T25" fmla="*/ 96 h 1857"/>
                <a:gd name="T26" fmla="*/ 0 w 799"/>
                <a:gd name="T27" fmla="*/ 83 h 1857"/>
                <a:gd name="T28" fmla="*/ 0 w 799"/>
                <a:gd name="T29" fmla="*/ 0 h 1857"/>
                <a:gd name="T30" fmla="*/ 400 w 799"/>
                <a:gd name="T31" fmla="*/ 8 h 1857"/>
                <a:gd name="T32" fmla="*/ 799 w 799"/>
                <a:gd name="T33" fmla="*/ 0 h 1857"/>
                <a:gd name="T34" fmla="*/ 799 w 799"/>
                <a:gd name="T35" fmla="*/ 83 h 1857"/>
                <a:gd name="T36" fmla="*/ 605 w 799"/>
                <a:gd name="T37" fmla="*/ 96 h 1857"/>
                <a:gd name="T38" fmla="*/ 557 w 799"/>
                <a:gd name="T39" fmla="*/ 128 h 1857"/>
                <a:gd name="T40" fmla="*/ 537 w 799"/>
                <a:gd name="T41" fmla="*/ 254 h 1857"/>
                <a:gd name="T42" fmla="*/ 529 w 799"/>
                <a:gd name="T43" fmla="*/ 625 h 1857"/>
                <a:gd name="T44" fmla="*/ 529 w 799"/>
                <a:gd name="T45" fmla="*/ 1230 h 1857"/>
                <a:gd name="T46" fmla="*/ 533 w 799"/>
                <a:gd name="T47" fmla="*/ 1577 h 1857"/>
                <a:gd name="T48" fmla="*/ 553 w 799"/>
                <a:gd name="T49" fmla="*/ 1725 h 1857"/>
                <a:gd name="T50" fmla="*/ 603 w 799"/>
                <a:gd name="T51" fmla="*/ 1759 h 1857"/>
                <a:gd name="T52" fmla="*/ 799 w 799"/>
                <a:gd name="T53" fmla="*/ 1774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99" h="1857">
                  <a:moveTo>
                    <a:pt x="799" y="1774"/>
                  </a:moveTo>
                  <a:cubicBezTo>
                    <a:pt x="799" y="1857"/>
                    <a:pt x="799" y="1857"/>
                    <a:pt x="799" y="1857"/>
                  </a:cubicBezTo>
                  <a:cubicBezTo>
                    <a:pt x="606" y="1851"/>
                    <a:pt x="480" y="1849"/>
                    <a:pt x="419" y="1849"/>
                  </a:cubicBezTo>
                  <a:cubicBezTo>
                    <a:pt x="0" y="1857"/>
                    <a:pt x="0" y="1857"/>
                    <a:pt x="0" y="1857"/>
                  </a:cubicBezTo>
                  <a:cubicBezTo>
                    <a:pt x="0" y="1774"/>
                    <a:pt x="0" y="1774"/>
                    <a:pt x="0" y="1774"/>
                  </a:cubicBezTo>
                  <a:cubicBezTo>
                    <a:pt x="106" y="1772"/>
                    <a:pt x="171" y="1767"/>
                    <a:pt x="194" y="1759"/>
                  </a:cubicBezTo>
                  <a:cubicBezTo>
                    <a:pt x="217" y="1752"/>
                    <a:pt x="234" y="1741"/>
                    <a:pt x="243" y="1728"/>
                  </a:cubicBezTo>
                  <a:cubicBezTo>
                    <a:pt x="254" y="1711"/>
                    <a:pt x="260" y="1669"/>
                    <a:pt x="263" y="1602"/>
                  </a:cubicBezTo>
                  <a:cubicBezTo>
                    <a:pt x="264" y="1584"/>
                    <a:pt x="267" y="1460"/>
                    <a:pt x="271" y="1230"/>
                  </a:cubicBezTo>
                  <a:cubicBezTo>
                    <a:pt x="271" y="625"/>
                    <a:pt x="271" y="625"/>
                    <a:pt x="271" y="625"/>
                  </a:cubicBezTo>
                  <a:cubicBezTo>
                    <a:pt x="271" y="507"/>
                    <a:pt x="268" y="391"/>
                    <a:pt x="263" y="277"/>
                  </a:cubicBezTo>
                  <a:cubicBezTo>
                    <a:pt x="260" y="195"/>
                    <a:pt x="254" y="146"/>
                    <a:pt x="243" y="130"/>
                  </a:cubicBezTo>
                  <a:cubicBezTo>
                    <a:pt x="233" y="115"/>
                    <a:pt x="217" y="103"/>
                    <a:pt x="194" y="96"/>
                  </a:cubicBezTo>
                  <a:cubicBezTo>
                    <a:pt x="171" y="89"/>
                    <a:pt x="107" y="84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3" y="5"/>
                    <a:pt x="306" y="8"/>
                    <a:pt x="400" y="8"/>
                  </a:cubicBezTo>
                  <a:cubicBezTo>
                    <a:pt x="491" y="8"/>
                    <a:pt x="624" y="5"/>
                    <a:pt x="799" y="0"/>
                  </a:cubicBezTo>
                  <a:cubicBezTo>
                    <a:pt x="799" y="83"/>
                    <a:pt x="799" y="83"/>
                    <a:pt x="799" y="83"/>
                  </a:cubicBezTo>
                  <a:cubicBezTo>
                    <a:pt x="692" y="84"/>
                    <a:pt x="627" y="89"/>
                    <a:pt x="605" y="96"/>
                  </a:cubicBezTo>
                  <a:cubicBezTo>
                    <a:pt x="582" y="103"/>
                    <a:pt x="566" y="114"/>
                    <a:pt x="557" y="128"/>
                  </a:cubicBezTo>
                  <a:cubicBezTo>
                    <a:pt x="546" y="145"/>
                    <a:pt x="539" y="187"/>
                    <a:pt x="537" y="254"/>
                  </a:cubicBezTo>
                  <a:cubicBezTo>
                    <a:pt x="535" y="271"/>
                    <a:pt x="533" y="395"/>
                    <a:pt x="529" y="625"/>
                  </a:cubicBezTo>
                  <a:cubicBezTo>
                    <a:pt x="529" y="1230"/>
                    <a:pt x="529" y="1230"/>
                    <a:pt x="529" y="1230"/>
                  </a:cubicBezTo>
                  <a:cubicBezTo>
                    <a:pt x="529" y="1349"/>
                    <a:pt x="530" y="1465"/>
                    <a:pt x="533" y="1577"/>
                  </a:cubicBezTo>
                  <a:cubicBezTo>
                    <a:pt x="535" y="1660"/>
                    <a:pt x="542" y="1709"/>
                    <a:pt x="553" y="1725"/>
                  </a:cubicBezTo>
                  <a:cubicBezTo>
                    <a:pt x="563" y="1740"/>
                    <a:pt x="580" y="1752"/>
                    <a:pt x="603" y="1759"/>
                  </a:cubicBezTo>
                  <a:cubicBezTo>
                    <a:pt x="626" y="1767"/>
                    <a:pt x="691" y="1772"/>
                    <a:pt x="799" y="177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1" name="Freeform 37"/>
            <p:cNvSpPr>
              <a:spLocks noChangeAspect="1"/>
            </p:cNvSpPr>
            <p:nvPr/>
          </p:nvSpPr>
          <p:spPr bwMode="auto">
            <a:xfrm>
              <a:off x="-15503" y="-1860"/>
              <a:ext cx="4273" cy="4545"/>
            </a:xfrm>
            <a:custGeom>
              <a:avLst/>
              <a:gdLst>
                <a:gd name="T0" fmla="*/ 1809 w 1809"/>
                <a:gd name="T1" fmla="*/ 1656 h 1924"/>
                <a:gd name="T2" fmla="*/ 1756 w 1809"/>
                <a:gd name="T3" fmla="*/ 1778 h 1924"/>
                <a:gd name="T4" fmla="*/ 1443 w 1809"/>
                <a:gd name="T5" fmla="*/ 1890 h 1924"/>
                <a:gd name="T6" fmla="*/ 1110 w 1809"/>
                <a:gd name="T7" fmla="*/ 1924 h 1924"/>
                <a:gd name="T8" fmla="*/ 716 w 1809"/>
                <a:gd name="T9" fmla="*/ 1873 h 1924"/>
                <a:gd name="T10" fmla="*/ 399 w 1809"/>
                <a:gd name="T11" fmla="*/ 1728 h 1924"/>
                <a:gd name="T12" fmla="*/ 177 w 1809"/>
                <a:gd name="T13" fmla="*/ 1517 h 1924"/>
                <a:gd name="T14" fmla="*/ 46 w 1809"/>
                <a:gd name="T15" fmla="*/ 1262 h 1924"/>
                <a:gd name="T16" fmla="*/ 0 w 1809"/>
                <a:gd name="T17" fmla="*/ 960 h 1924"/>
                <a:gd name="T18" fmla="*/ 305 w 1809"/>
                <a:gd name="T19" fmla="*/ 273 h 1924"/>
                <a:gd name="T20" fmla="*/ 1134 w 1809"/>
                <a:gd name="T21" fmla="*/ 0 h 1924"/>
                <a:gd name="T22" fmla="*/ 1365 w 1809"/>
                <a:gd name="T23" fmla="*/ 14 h 1924"/>
                <a:gd name="T24" fmla="*/ 1622 w 1809"/>
                <a:gd name="T25" fmla="*/ 66 h 1924"/>
                <a:gd name="T26" fmla="*/ 1809 w 1809"/>
                <a:gd name="T27" fmla="*/ 111 h 1924"/>
                <a:gd name="T28" fmla="*/ 1764 w 1809"/>
                <a:gd name="T29" fmla="*/ 251 h 1924"/>
                <a:gd name="T30" fmla="*/ 1734 w 1809"/>
                <a:gd name="T31" fmla="*/ 508 h 1924"/>
                <a:gd name="T32" fmla="*/ 1652 w 1809"/>
                <a:gd name="T33" fmla="*/ 508 h 1924"/>
                <a:gd name="T34" fmla="*/ 1651 w 1809"/>
                <a:gd name="T35" fmla="*/ 355 h 1924"/>
                <a:gd name="T36" fmla="*/ 1502 w 1809"/>
                <a:gd name="T37" fmla="*/ 165 h 1924"/>
                <a:gd name="T38" fmla="*/ 1107 w 1809"/>
                <a:gd name="T39" fmla="*/ 103 h 1924"/>
                <a:gd name="T40" fmla="*/ 778 w 1809"/>
                <a:gd name="T41" fmla="*/ 150 h 1924"/>
                <a:gd name="T42" fmla="*/ 538 w 1809"/>
                <a:gd name="T43" fmla="*/ 291 h 1924"/>
                <a:gd name="T44" fmla="*/ 369 w 1809"/>
                <a:gd name="T45" fmla="*/ 536 h 1924"/>
                <a:gd name="T46" fmla="*/ 302 w 1809"/>
                <a:gd name="T47" fmla="*/ 910 h 1924"/>
                <a:gd name="T48" fmla="*/ 555 w 1809"/>
                <a:gd name="T49" fmla="*/ 1543 h 1924"/>
                <a:gd name="T50" fmla="*/ 1222 w 1809"/>
                <a:gd name="T51" fmla="*/ 1782 h 1924"/>
                <a:gd name="T52" fmla="*/ 1569 w 1809"/>
                <a:gd name="T53" fmla="*/ 1734 h 1924"/>
                <a:gd name="T54" fmla="*/ 1786 w 1809"/>
                <a:gd name="T55" fmla="*/ 1629 h 1924"/>
                <a:gd name="T56" fmla="*/ 1809 w 1809"/>
                <a:gd name="T57" fmla="*/ 1656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9" h="1924">
                  <a:moveTo>
                    <a:pt x="1809" y="1656"/>
                  </a:moveTo>
                  <a:cubicBezTo>
                    <a:pt x="1756" y="1778"/>
                    <a:pt x="1756" y="1778"/>
                    <a:pt x="1756" y="1778"/>
                  </a:cubicBezTo>
                  <a:cubicBezTo>
                    <a:pt x="1649" y="1830"/>
                    <a:pt x="1545" y="1867"/>
                    <a:pt x="1443" y="1890"/>
                  </a:cubicBezTo>
                  <a:cubicBezTo>
                    <a:pt x="1341" y="1913"/>
                    <a:pt x="1230" y="1924"/>
                    <a:pt x="1110" y="1924"/>
                  </a:cubicBezTo>
                  <a:cubicBezTo>
                    <a:pt x="968" y="1924"/>
                    <a:pt x="837" y="1907"/>
                    <a:pt x="716" y="1873"/>
                  </a:cubicBezTo>
                  <a:cubicBezTo>
                    <a:pt x="595" y="1839"/>
                    <a:pt x="490" y="1791"/>
                    <a:pt x="399" y="1728"/>
                  </a:cubicBezTo>
                  <a:cubicBezTo>
                    <a:pt x="308" y="1666"/>
                    <a:pt x="234" y="1595"/>
                    <a:pt x="177" y="1517"/>
                  </a:cubicBezTo>
                  <a:cubicBezTo>
                    <a:pt x="119" y="1438"/>
                    <a:pt x="76" y="1353"/>
                    <a:pt x="46" y="1262"/>
                  </a:cubicBezTo>
                  <a:cubicBezTo>
                    <a:pt x="16" y="1170"/>
                    <a:pt x="0" y="1069"/>
                    <a:pt x="0" y="960"/>
                  </a:cubicBezTo>
                  <a:cubicBezTo>
                    <a:pt x="0" y="684"/>
                    <a:pt x="102" y="455"/>
                    <a:pt x="305" y="273"/>
                  </a:cubicBezTo>
                  <a:cubicBezTo>
                    <a:pt x="507" y="91"/>
                    <a:pt x="784" y="0"/>
                    <a:pt x="1134" y="0"/>
                  </a:cubicBezTo>
                  <a:cubicBezTo>
                    <a:pt x="1217" y="0"/>
                    <a:pt x="1294" y="5"/>
                    <a:pt x="1365" y="14"/>
                  </a:cubicBezTo>
                  <a:cubicBezTo>
                    <a:pt x="1435" y="23"/>
                    <a:pt x="1521" y="41"/>
                    <a:pt x="1622" y="66"/>
                  </a:cubicBezTo>
                  <a:cubicBezTo>
                    <a:pt x="1724" y="92"/>
                    <a:pt x="1786" y="106"/>
                    <a:pt x="1809" y="111"/>
                  </a:cubicBezTo>
                  <a:cubicBezTo>
                    <a:pt x="1789" y="159"/>
                    <a:pt x="1774" y="205"/>
                    <a:pt x="1764" y="251"/>
                  </a:cubicBezTo>
                  <a:cubicBezTo>
                    <a:pt x="1750" y="324"/>
                    <a:pt x="1740" y="410"/>
                    <a:pt x="1734" y="508"/>
                  </a:cubicBezTo>
                  <a:cubicBezTo>
                    <a:pt x="1652" y="508"/>
                    <a:pt x="1652" y="508"/>
                    <a:pt x="1652" y="508"/>
                  </a:cubicBezTo>
                  <a:cubicBezTo>
                    <a:pt x="1651" y="355"/>
                    <a:pt x="1651" y="355"/>
                    <a:pt x="1651" y="355"/>
                  </a:cubicBezTo>
                  <a:cubicBezTo>
                    <a:pt x="1642" y="270"/>
                    <a:pt x="1593" y="206"/>
                    <a:pt x="1502" y="165"/>
                  </a:cubicBezTo>
                  <a:cubicBezTo>
                    <a:pt x="1413" y="123"/>
                    <a:pt x="1281" y="103"/>
                    <a:pt x="1107" y="103"/>
                  </a:cubicBezTo>
                  <a:cubicBezTo>
                    <a:pt x="977" y="104"/>
                    <a:pt x="868" y="120"/>
                    <a:pt x="778" y="150"/>
                  </a:cubicBezTo>
                  <a:cubicBezTo>
                    <a:pt x="687" y="179"/>
                    <a:pt x="607" y="226"/>
                    <a:pt x="538" y="291"/>
                  </a:cubicBezTo>
                  <a:cubicBezTo>
                    <a:pt x="470" y="355"/>
                    <a:pt x="413" y="437"/>
                    <a:pt x="369" y="536"/>
                  </a:cubicBezTo>
                  <a:cubicBezTo>
                    <a:pt x="325" y="635"/>
                    <a:pt x="303" y="759"/>
                    <a:pt x="302" y="910"/>
                  </a:cubicBezTo>
                  <a:cubicBezTo>
                    <a:pt x="302" y="1172"/>
                    <a:pt x="386" y="1383"/>
                    <a:pt x="555" y="1543"/>
                  </a:cubicBezTo>
                  <a:cubicBezTo>
                    <a:pt x="723" y="1703"/>
                    <a:pt x="945" y="1782"/>
                    <a:pt x="1222" y="1782"/>
                  </a:cubicBezTo>
                  <a:cubicBezTo>
                    <a:pt x="1347" y="1782"/>
                    <a:pt x="1462" y="1766"/>
                    <a:pt x="1569" y="1734"/>
                  </a:cubicBezTo>
                  <a:cubicBezTo>
                    <a:pt x="1642" y="1712"/>
                    <a:pt x="1714" y="1676"/>
                    <a:pt x="1786" y="1629"/>
                  </a:cubicBezTo>
                  <a:lnTo>
                    <a:pt x="1809" y="16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2" name="Freeform 38"/>
            <p:cNvSpPr>
              <a:spLocks noChangeAspect="1"/>
            </p:cNvSpPr>
            <p:nvPr/>
          </p:nvSpPr>
          <p:spPr bwMode="auto">
            <a:xfrm>
              <a:off x="-34637" y="-1860"/>
              <a:ext cx="4274" cy="4545"/>
            </a:xfrm>
            <a:custGeom>
              <a:avLst/>
              <a:gdLst>
                <a:gd name="T0" fmla="*/ 1809 w 1809"/>
                <a:gd name="T1" fmla="*/ 1656 h 1924"/>
                <a:gd name="T2" fmla="*/ 1756 w 1809"/>
                <a:gd name="T3" fmla="*/ 1778 h 1924"/>
                <a:gd name="T4" fmla="*/ 1443 w 1809"/>
                <a:gd name="T5" fmla="*/ 1890 h 1924"/>
                <a:gd name="T6" fmla="*/ 1110 w 1809"/>
                <a:gd name="T7" fmla="*/ 1924 h 1924"/>
                <a:gd name="T8" fmla="*/ 716 w 1809"/>
                <a:gd name="T9" fmla="*/ 1873 h 1924"/>
                <a:gd name="T10" fmla="*/ 399 w 1809"/>
                <a:gd name="T11" fmla="*/ 1728 h 1924"/>
                <a:gd name="T12" fmla="*/ 176 w 1809"/>
                <a:gd name="T13" fmla="*/ 1517 h 1924"/>
                <a:gd name="T14" fmla="*/ 46 w 1809"/>
                <a:gd name="T15" fmla="*/ 1262 h 1924"/>
                <a:gd name="T16" fmla="*/ 0 w 1809"/>
                <a:gd name="T17" fmla="*/ 960 h 1924"/>
                <a:gd name="T18" fmla="*/ 304 w 1809"/>
                <a:gd name="T19" fmla="*/ 273 h 1924"/>
                <a:gd name="T20" fmla="*/ 1134 w 1809"/>
                <a:gd name="T21" fmla="*/ 0 h 1924"/>
                <a:gd name="T22" fmla="*/ 1365 w 1809"/>
                <a:gd name="T23" fmla="*/ 14 h 1924"/>
                <a:gd name="T24" fmla="*/ 1622 w 1809"/>
                <a:gd name="T25" fmla="*/ 66 h 1924"/>
                <a:gd name="T26" fmla="*/ 1809 w 1809"/>
                <a:gd name="T27" fmla="*/ 111 h 1924"/>
                <a:gd name="T28" fmla="*/ 1764 w 1809"/>
                <a:gd name="T29" fmla="*/ 251 h 1924"/>
                <a:gd name="T30" fmla="*/ 1735 w 1809"/>
                <a:gd name="T31" fmla="*/ 508 h 1924"/>
                <a:gd name="T32" fmla="*/ 1653 w 1809"/>
                <a:gd name="T33" fmla="*/ 508 h 1924"/>
                <a:gd name="T34" fmla="*/ 1651 w 1809"/>
                <a:gd name="T35" fmla="*/ 355 h 1924"/>
                <a:gd name="T36" fmla="*/ 1502 w 1809"/>
                <a:gd name="T37" fmla="*/ 165 h 1924"/>
                <a:gd name="T38" fmla="*/ 1107 w 1809"/>
                <a:gd name="T39" fmla="*/ 103 h 1924"/>
                <a:gd name="T40" fmla="*/ 778 w 1809"/>
                <a:gd name="T41" fmla="*/ 150 h 1924"/>
                <a:gd name="T42" fmla="*/ 538 w 1809"/>
                <a:gd name="T43" fmla="*/ 291 h 1924"/>
                <a:gd name="T44" fmla="*/ 369 w 1809"/>
                <a:gd name="T45" fmla="*/ 536 h 1924"/>
                <a:gd name="T46" fmla="*/ 302 w 1809"/>
                <a:gd name="T47" fmla="*/ 910 h 1924"/>
                <a:gd name="T48" fmla="*/ 555 w 1809"/>
                <a:gd name="T49" fmla="*/ 1543 h 1924"/>
                <a:gd name="T50" fmla="*/ 1222 w 1809"/>
                <a:gd name="T51" fmla="*/ 1782 h 1924"/>
                <a:gd name="T52" fmla="*/ 1569 w 1809"/>
                <a:gd name="T53" fmla="*/ 1734 h 1924"/>
                <a:gd name="T54" fmla="*/ 1786 w 1809"/>
                <a:gd name="T55" fmla="*/ 1629 h 1924"/>
                <a:gd name="T56" fmla="*/ 1809 w 1809"/>
                <a:gd name="T57" fmla="*/ 1656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09" h="1924">
                  <a:moveTo>
                    <a:pt x="1809" y="1656"/>
                  </a:moveTo>
                  <a:cubicBezTo>
                    <a:pt x="1756" y="1778"/>
                    <a:pt x="1756" y="1778"/>
                    <a:pt x="1756" y="1778"/>
                  </a:cubicBezTo>
                  <a:cubicBezTo>
                    <a:pt x="1649" y="1830"/>
                    <a:pt x="1545" y="1867"/>
                    <a:pt x="1443" y="1890"/>
                  </a:cubicBezTo>
                  <a:cubicBezTo>
                    <a:pt x="1341" y="1913"/>
                    <a:pt x="1230" y="1924"/>
                    <a:pt x="1110" y="1924"/>
                  </a:cubicBezTo>
                  <a:cubicBezTo>
                    <a:pt x="968" y="1924"/>
                    <a:pt x="837" y="1907"/>
                    <a:pt x="716" y="1873"/>
                  </a:cubicBezTo>
                  <a:cubicBezTo>
                    <a:pt x="595" y="1839"/>
                    <a:pt x="489" y="1791"/>
                    <a:pt x="399" y="1728"/>
                  </a:cubicBezTo>
                  <a:cubicBezTo>
                    <a:pt x="308" y="1666"/>
                    <a:pt x="234" y="1595"/>
                    <a:pt x="176" y="1517"/>
                  </a:cubicBezTo>
                  <a:cubicBezTo>
                    <a:pt x="119" y="1438"/>
                    <a:pt x="76" y="1353"/>
                    <a:pt x="46" y="1262"/>
                  </a:cubicBezTo>
                  <a:cubicBezTo>
                    <a:pt x="15" y="1170"/>
                    <a:pt x="0" y="1069"/>
                    <a:pt x="0" y="960"/>
                  </a:cubicBezTo>
                  <a:cubicBezTo>
                    <a:pt x="0" y="684"/>
                    <a:pt x="102" y="455"/>
                    <a:pt x="304" y="273"/>
                  </a:cubicBezTo>
                  <a:cubicBezTo>
                    <a:pt x="507" y="91"/>
                    <a:pt x="784" y="0"/>
                    <a:pt x="1134" y="0"/>
                  </a:cubicBezTo>
                  <a:cubicBezTo>
                    <a:pt x="1217" y="0"/>
                    <a:pt x="1294" y="5"/>
                    <a:pt x="1365" y="14"/>
                  </a:cubicBezTo>
                  <a:cubicBezTo>
                    <a:pt x="1435" y="23"/>
                    <a:pt x="1521" y="41"/>
                    <a:pt x="1622" y="66"/>
                  </a:cubicBezTo>
                  <a:cubicBezTo>
                    <a:pt x="1724" y="92"/>
                    <a:pt x="1786" y="106"/>
                    <a:pt x="1809" y="111"/>
                  </a:cubicBezTo>
                  <a:cubicBezTo>
                    <a:pt x="1789" y="159"/>
                    <a:pt x="1774" y="205"/>
                    <a:pt x="1764" y="251"/>
                  </a:cubicBezTo>
                  <a:cubicBezTo>
                    <a:pt x="1750" y="324"/>
                    <a:pt x="1740" y="410"/>
                    <a:pt x="1735" y="508"/>
                  </a:cubicBezTo>
                  <a:cubicBezTo>
                    <a:pt x="1653" y="508"/>
                    <a:pt x="1653" y="508"/>
                    <a:pt x="1653" y="508"/>
                  </a:cubicBezTo>
                  <a:cubicBezTo>
                    <a:pt x="1651" y="355"/>
                    <a:pt x="1651" y="355"/>
                    <a:pt x="1651" y="355"/>
                  </a:cubicBezTo>
                  <a:cubicBezTo>
                    <a:pt x="1642" y="270"/>
                    <a:pt x="1592" y="206"/>
                    <a:pt x="1502" y="165"/>
                  </a:cubicBezTo>
                  <a:cubicBezTo>
                    <a:pt x="1412" y="123"/>
                    <a:pt x="1281" y="103"/>
                    <a:pt x="1107" y="103"/>
                  </a:cubicBezTo>
                  <a:cubicBezTo>
                    <a:pt x="977" y="104"/>
                    <a:pt x="868" y="120"/>
                    <a:pt x="778" y="150"/>
                  </a:cubicBezTo>
                  <a:cubicBezTo>
                    <a:pt x="687" y="179"/>
                    <a:pt x="607" y="226"/>
                    <a:pt x="538" y="291"/>
                  </a:cubicBezTo>
                  <a:cubicBezTo>
                    <a:pt x="469" y="355"/>
                    <a:pt x="413" y="437"/>
                    <a:pt x="369" y="536"/>
                  </a:cubicBezTo>
                  <a:cubicBezTo>
                    <a:pt x="325" y="635"/>
                    <a:pt x="303" y="759"/>
                    <a:pt x="302" y="910"/>
                  </a:cubicBezTo>
                  <a:cubicBezTo>
                    <a:pt x="302" y="1172"/>
                    <a:pt x="386" y="1383"/>
                    <a:pt x="555" y="1543"/>
                  </a:cubicBezTo>
                  <a:cubicBezTo>
                    <a:pt x="722" y="1703"/>
                    <a:pt x="945" y="1782"/>
                    <a:pt x="1222" y="1782"/>
                  </a:cubicBezTo>
                  <a:cubicBezTo>
                    <a:pt x="1347" y="1782"/>
                    <a:pt x="1462" y="1766"/>
                    <a:pt x="1569" y="1734"/>
                  </a:cubicBezTo>
                  <a:cubicBezTo>
                    <a:pt x="1641" y="1712"/>
                    <a:pt x="1714" y="1676"/>
                    <a:pt x="1786" y="1629"/>
                  </a:cubicBezTo>
                  <a:lnTo>
                    <a:pt x="1809" y="16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3" name="Freeform 39"/>
            <p:cNvSpPr>
              <a:spLocks noChangeAspect="1"/>
            </p:cNvSpPr>
            <p:nvPr/>
          </p:nvSpPr>
          <p:spPr bwMode="auto">
            <a:xfrm>
              <a:off x="-32789" y="-7619"/>
              <a:ext cx="5974" cy="4424"/>
            </a:xfrm>
            <a:custGeom>
              <a:avLst/>
              <a:gdLst>
                <a:gd name="T0" fmla="*/ 0 w 2529"/>
                <a:gd name="T1" fmla="*/ 87 h 1873"/>
                <a:gd name="T2" fmla="*/ 0 w 2529"/>
                <a:gd name="T3" fmla="*/ 0 h 1873"/>
                <a:gd name="T4" fmla="*/ 274 w 2529"/>
                <a:gd name="T5" fmla="*/ 10 h 1873"/>
                <a:gd name="T6" fmla="*/ 528 w 2529"/>
                <a:gd name="T7" fmla="*/ 0 h 1873"/>
                <a:gd name="T8" fmla="*/ 748 w 2529"/>
                <a:gd name="T9" fmla="*/ 456 h 1873"/>
                <a:gd name="T10" fmla="*/ 1266 w 2529"/>
                <a:gd name="T11" fmla="*/ 1471 h 1873"/>
                <a:gd name="T12" fmla="*/ 1734 w 2529"/>
                <a:gd name="T13" fmla="*/ 541 h 1873"/>
                <a:gd name="T14" fmla="*/ 1989 w 2529"/>
                <a:gd name="T15" fmla="*/ 0 h 1873"/>
                <a:gd name="T16" fmla="*/ 2233 w 2529"/>
                <a:gd name="T17" fmla="*/ 10 h 1873"/>
                <a:gd name="T18" fmla="*/ 2529 w 2529"/>
                <a:gd name="T19" fmla="*/ 0 h 1873"/>
                <a:gd name="T20" fmla="*/ 2529 w 2529"/>
                <a:gd name="T21" fmla="*/ 87 h 1873"/>
                <a:gd name="T22" fmla="*/ 2331 w 2529"/>
                <a:gd name="T23" fmla="*/ 100 h 1873"/>
                <a:gd name="T24" fmla="*/ 2283 w 2529"/>
                <a:gd name="T25" fmla="*/ 132 h 1873"/>
                <a:gd name="T26" fmla="*/ 2263 w 2529"/>
                <a:gd name="T27" fmla="*/ 257 h 1873"/>
                <a:gd name="T28" fmla="*/ 2256 w 2529"/>
                <a:gd name="T29" fmla="*/ 624 h 1873"/>
                <a:gd name="T30" fmla="*/ 2256 w 2529"/>
                <a:gd name="T31" fmla="*/ 1224 h 1873"/>
                <a:gd name="T32" fmla="*/ 2263 w 2529"/>
                <a:gd name="T33" fmla="*/ 1569 h 1873"/>
                <a:gd name="T34" fmla="*/ 2282 w 2529"/>
                <a:gd name="T35" fmla="*/ 1715 h 1873"/>
                <a:gd name="T36" fmla="*/ 2332 w 2529"/>
                <a:gd name="T37" fmla="*/ 1749 h 1873"/>
                <a:gd name="T38" fmla="*/ 2529 w 2529"/>
                <a:gd name="T39" fmla="*/ 1763 h 1873"/>
                <a:gd name="T40" fmla="*/ 2529 w 2529"/>
                <a:gd name="T41" fmla="*/ 1847 h 1873"/>
                <a:gd name="T42" fmla="*/ 2141 w 2529"/>
                <a:gd name="T43" fmla="*/ 1837 h 1873"/>
                <a:gd name="T44" fmla="*/ 1737 w 2529"/>
                <a:gd name="T45" fmla="*/ 1847 h 1873"/>
                <a:gd name="T46" fmla="*/ 1737 w 2529"/>
                <a:gd name="T47" fmla="*/ 1763 h 1873"/>
                <a:gd name="T48" fmla="*/ 1935 w 2529"/>
                <a:gd name="T49" fmla="*/ 1749 h 1873"/>
                <a:gd name="T50" fmla="*/ 1983 w 2529"/>
                <a:gd name="T51" fmla="*/ 1719 h 1873"/>
                <a:gd name="T52" fmla="*/ 2003 w 2529"/>
                <a:gd name="T53" fmla="*/ 1593 h 1873"/>
                <a:gd name="T54" fmla="*/ 2010 w 2529"/>
                <a:gd name="T55" fmla="*/ 1224 h 1873"/>
                <a:gd name="T56" fmla="*/ 2010 w 2529"/>
                <a:gd name="T57" fmla="*/ 270 h 1873"/>
                <a:gd name="T58" fmla="*/ 1538 w 2529"/>
                <a:gd name="T59" fmla="*/ 1209 h 1873"/>
                <a:gd name="T60" fmla="*/ 1365 w 2529"/>
                <a:gd name="T61" fmla="*/ 1563 h 1873"/>
                <a:gd name="T62" fmla="*/ 1228 w 2529"/>
                <a:gd name="T63" fmla="*/ 1873 h 1873"/>
                <a:gd name="T64" fmla="*/ 1175 w 2529"/>
                <a:gd name="T65" fmla="*/ 1873 h 1873"/>
                <a:gd name="T66" fmla="*/ 1142 w 2529"/>
                <a:gd name="T67" fmla="*/ 1794 h 1873"/>
                <a:gd name="T68" fmla="*/ 1049 w 2529"/>
                <a:gd name="T69" fmla="*/ 1604 h 1873"/>
                <a:gd name="T70" fmla="*/ 396 w 2529"/>
                <a:gd name="T71" fmla="*/ 314 h 1873"/>
                <a:gd name="T72" fmla="*/ 396 w 2529"/>
                <a:gd name="T73" fmla="*/ 1224 h 1873"/>
                <a:gd name="T74" fmla="*/ 406 w 2529"/>
                <a:gd name="T75" fmla="*/ 1568 h 1873"/>
                <a:gd name="T76" fmla="*/ 426 w 2529"/>
                <a:gd name="T77" fmla="*/ 1714 h 1873"/>
                <a:gd name="T78" fmla="*/ 476 w 2529"/>
                <a:gd name="T79" fmla="*/ 1749 h 1873"/>
                <a:gd name="T80" fmla="*/ 674 w 2529"/>
                <a:gd name="T81" fmla="*/ 1763 h 1873"/>
                <a:gd name="T82" fmla="*/ 674 w 2529"/>
                <a:gd name="T83" fmla="*/ 1847 h 1873"/>
                <a:gd name="T84" fmla="*/ 344 w 2529"/>
                <a:gd name="T85" fmla="*/ 1837 h 1873"/>
                <a:gd name="T86" fmla="*/ 0 w 2529"/>
                <a:gd name="T87" fmla="*/ 1847 h 1873"/>
                <a:gd name="T88" fmla="*/ 0 w 2529"/>
                <a:gd name="T89" fmla="*/ 1763 h 1873"/>
                <a:gd name="T90" fmla="*/ 197 w 2529"/>
                <a:gd name="T91" fmla="*/ 1749 h 1873"/>
                <a:gd name="T92" fmla="*/ 246 w 2529"/>
                <a:gd name="T93" fmla="*/ 1719 h 1873"/>
                <a:gd name="T94" fmla="*/ 266 w 2529"/>
                <a:gd name="T95" fmla="*/ 1593 h 1873"/>
                <a:gd name="T96" fmla="*/ 273 w 2529"/>
                <a:gd name="T97" fmla="*/ 1224 h 1873"/>
                <a:gd name="T98" fmla="*/ 273 w 2529"/>
                <a:gd name="T99" fmla="*/ 624 h 1873"/>
                <a:gd name="T100" fmla="*/ 266 w 2529"/>
                <a:gd name="T101" fmla="*/ 280 h 1873"/>
                <a:gd name="T102" fmla="*/ 247 w 2529"/>
                <a:gd name="T103" fmla="*/ 134 h 1873"/>
                <a:gd name="T104" fmla="*/ 196 w 2529"/>
                <a:gd name="T105" fmla="*/ 100 h 1873"/>
                <a:gd name="T106" fmla="*/ 0 w 2529"/>
                <a:gd name="T107" fmla="*/ 87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29" h="1873">
                  <a:moveTo>
                    <a:pt x="0" y="8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6" y="7"/>
                    <a:pt x="187" y="10"/>
                    <a:pt x="274" y="10"/>
                  </a:cubicBezTo>
                  <a:cubicBezTo>
                    <a:pt x="362" y="10"/>
                    <a:pt x="447" y="7"/>
                    <a:pt x="528" y="0"/>
                  </a:cubicBezTo>
                  <a:cubicBezTo>
                    <a:pt x="608" y="174"/>
                    <a:pt x="681" y="326"/>
                    <a:pt x="748" y="456"/>
                  </a:cubicBezTo>
                  <a:cubicBezTo>
                    <a:pt x="1266" y="1471"/>
                    <a:pt x="1266" y="1471"/>
                    <a:pt x="1266" y="1471"/>
                  </a:cubicBezTo>
                  <a:cubicBezTo>
                    <a:pt x="1734" y="541"/>
                    <a:pt x="1734" y="541"/>
                    <a:pt x="1734" y="541"/>
                  </a:cubicBezTo>
                  <a:cubicBezTo>
                    <a:pt x="1862" y="288"/>
                    <a:pt x="1947" y="108"/>
                    <a:pt x="1989" y="0"/>
                  </a:cubicBezTo>
                  <a:cubicBezTo>
                    <a:pt x="2085" y="7"/>
                    <a:pt x="2167" y="10"/>
                    <a:pt x="2233" y="10"/>
                  </a:cubicBezTo>
                  <a:cubicBezTo>
                    <a:pt x="2294" y="10"/>
                    <a:pt x="2392" y="7"/>
                    <a:pt x="2529" y="0"/>
                  </a:cubicBezTo>
                  <a:cubicBezTo>
                    <a:pt x="2529" y="87"/>
                    <a:pt x="2529" y="87"/>
                    <a:pt x="2529" y="87"/>
                  </a:cubicBezTo>
                  <a:cubicBezTo>
                    <a:pt x="2420" y="88"/>
                    <a:pt x="2354" y="93"/>
                    <a:pt x="2331" y="100"/>
                  </a:cubicBezTo>
                  <a:cubicBezTo>
                    <a:pt x="2308" y="108"/>
                    <a:pt x="2292" y="118"/>
                    <a:pt x="2283" y="132"/>
                  </a:cubicBezTo>
                  <a:cubicBezTo>
                    <a:pt x="2271" y="149"/>
                    <a:pt x="2264" y="191"/>
                    <a:pt x="2263" y="257"/>
                  </a:cubicBezTo>
                  <a:cubicBezTo>
                    <a:pt x="2261" y="274"/>
                    <a:pt x="2259" y="397"/>
                    <a:pt x="2256" y="624"/>
                  </a:cubicBezTo>
                  <a:cubicBezTo>
                    <a:pt x="2256" y="1224"/>
                    <a:pt x="2256" y="1224"/>
                    <a:pt x="2256" y="1224"/>
                  </a:cubicBezTo>
                  <a:cubicBezTo>
                    <a:pt x="2256" y="1342"/>
                    <a:pt x="2258" y="1457"/>
                    <a:pt x="2263" y="1569"/>
                  </a:cubicBezTo>
                  <a:cubicBezTo>
                    <a:pt x="2265" y="1651"/>
                    <a:pt x="2272" y="1699"/>
                    <a:pt x="2282" y="1715"/>
                  </a:cubicBezTo>
                  <a:cubicBezTo>
                    <a:pt x="2293" y="1730"/>
                    <a:pt x="2309" y="1742"/>
                    <a:pt x="2332" y="1749"/>
                  </a:cubicBezTo>
                  <a:cubicBezTo>
                    <a:pt x="2355" y="1757"/>
                    <a:pt x="2421" y="1762"/>
                    <a:pt x="2529" y="1763"/>
                  </a:cubicBezTo>
                  <a:cubicBezTo>
                    <a:pt x="2529" y="1847"/>
                    <a:pt x="2529" y="1847"/>
                    <a:pt x="2529" y="1847"/>
                  </a:cubicBezTo>
                  <a:cubicBezTo>
                    <a:pt x="2345" y="1840"/>
                    <a:pt x="2216" y="1837"/>
                    <a:pt x="2141" y="1837"/>
                  </a:cubicBezTo>
                  <a:cubicBezTo>
                    <a:pt x="2080" y="1837"/>
                    <a:pt x="1945" y="1840"/>
                    <a:pt x="1737" y="1847"/>
                  </a:cubicBezTo>
                  <a:cubicBezTo>
                    <a:pt x="1737" y="1763"/>
                    <a:pt x="1737" y="1763"/>
                    <a:pt x="1737" y="1763"/>
                  </a:cubicBezTo>
                  <a:cubicBezTo>
                    <a:pt x="1845" y="1762"/>
                    <a:pt x="1911" y="1757"/>
                    <a:pt x="1935" y="1749"/>
                  </a:cubicBezTo>
                  <a:cubicBezTo>
                    <a:pt x="1959" y="1742"/>
                    <a:pt x="1974" y="1731"/>
                    <a:pt x="1983" y="1719"/>
                  </a:cubicBezTo>
                  <a:cubicBezTo>
                    <a:pt x="1994" y="1701"/>
                    <a:pt x="2001" y="1659"/>
                    <a:pt x="2003" y="1593"/>
                  </a:cubicBezTo>
                  <a:cubicBezTo>
                    <a:pt x="2004" y="1575"/>
                    <a:pt x="2006" y="1452"/>
                    <a:pt x="2010" y="1224"/>
                  </a:cubicBezTo>
                  <a:cubicBezTo>
                    <a:pt x="2010" y="270"/>
                    <a:pt x="2010" y="270"/>
                    <a:pt x="2010" y="270"/>
                  </a:cubicBezTo>
                  <a:cubicBezTo>
                    <a:pt x="1538" y="1209"/>
                    <a:pt x="1538" y="1209"/>
                    <a:pt x="1538" y="1209"/>
                  </a:cubicBezTo>
                  <a:cubicBezTo>
                    <a:pt x="1465" y="1356"/>
                    <a:pt x="1407" y="1474"/>
                    <a:pt x="1365" y="1563"/>
                  </a:cubicBezTo>
                  <a:cubicBezTo>
                    <a:pt x="1335" y="1628"/>
                    <a:pt x="1289" y="1731"/>
                    <a:pt x="1228" y="1873"/>
                  </a:cubicBezTo>
                  <a:cubicBezTo>
                    <a:pt x="1175" y="1873"/>
                    <a:pt x="1175" y="1873"/>
                    <a:pt x="1175" y="1873"/>
                  </a:cubicBezTo>
                  <a:cubicBezTo>
                    <a:pt x="1163" y="1839"/>
                    <a:pt x="1152" y="1813"/>
                    <a:pt x="1142" y="1794"/>
                  </a:cubicBezTo>
                  <a:cubicBezTo>
                    <a:pt x="1049" y="1604"/>
                    <a:pt x="1049" y="1604"/>
                    <a:pt x="1049" y="1604"/>
                  </a:cubicBezTo>
                  <a:cubicBezTo>
                    <a:pt x="396" y="314"/>
                    <a:pt x="396" y="314"/>
                    <a:pt x="396" y="314"/>
                  </a:cubicBezTo>
                  <a:cubicBezTo>
                    <a:pt x="396" y="1224"/>
                    <a:pt x="396" y="1224"/>
                    <a:pt x="396" y="1224"/>
                  </a:cubicBezTo>
                  <a:cubicBezTo>
                    <a:pt x="396" y="1342"/>
                    <a:pt x="399" y="1457"/>
                    <a:pt x="406" y="1568"/>
                  </a:cubicBezTo>
                  <a:cubicBezTo>
                    <a:pt x="409" y="1650"/>
                    <a:pt x="415" y="1699"/>
                    <a:pt x="426" y="1714"/>
                  </a:cubicBezTo>
                  <a:cubicBezTo>
                    <a:pt x="436" y="1730"/>
                    <a:pt x="453" y="1742"/>
                    <a:pt x="476" y="1749"/>
                  </a:cubicBezTo>
                  <a:cubicBezTo>
                    <a:pt x="499" y="1757"/>
                    <a:pt x="565" y="1762"/>
                    <a:pt x="674" y="1763"/>
                  </a:cubicBezTo>
                  <a:cubicBezTo>
                    <a:pt x="674" y="1847"/>
                    <a:pt x="674" y="1847"/>
                    <a:pt x="674" y="1847"/>
                  </a:cubicBezTo>
                  <a:cubicBezTo>
                    <a:pt x="344" y="1837"/>
                    <a:pt x="344" y="1837"/>
                    <a:pt x="344" y="1837"/>
                  </a:cubicBezTo>
                  <a:cubicBezTo>
                    <a:pt x="0" y="1847"/>
                    <a:pt x="0" y="1847"/>
                    <a:pt x="0" y="1847"/>
                  </a:cubicBezTo>
                  <a:cubicBezTo>
                    <a:pt x="0" y="1763"/>
                    <a:pt x="0" y="1763"/>
                    <a:pt x="0" y="1763"/>
                  </a:cubicBezTo>
                  <a:cubicBezTo>
                    <a:pt x="108" y="1762"/>
                    <a:pt x="173" y="1757"/>
                    <a:pt x="197" y="1749"/>
                  </a:cubicBezTo>
                  <a:cubicBezTo>
                    <a:pt x="220" y="1742"/>
                    <a:pt x="237" y="1731"/>
                    <a:pt x="246" y="1719"/>
                  </a:cubicBezTo>
                  <a:cubicBezTo>
                    <a:pt x="257" y="1701"/>
                    <a:pt x="263" y="1659"/>
                    <a:pt x="266" y="1593"/>
                  </a:cubicBezTo>
                  <a:cubicBezTo>
                    <a:pt x="267" y="1575"/>
                    <a:pt x="270" y="1452"/>
                    <a:pt x="273" y="1224"/>
                  </a:cubicBezTo>
                  <a:cubicBezTo>
                    <a:pt x="273" y="624"/>
                    <a:pt x="273" y="624"/>
                    <a:pt x="273" y="624"/>
                  </a:cubicBezTo>
                  <a:cubicBezTo>
                    <a:pt x="273" y="507"/>
                    <a:pt x="271" y="393"/>
                    <a:pt x="266" y="280"/>
                  </a:cubicBezTo>
                  <a:cubicBezTo>
                    <a:pt x="263" y="198"/>
                    <a:pt x="257" y="150"/>
                    <a:pt x="247" y="134"/>
                  </a:cubicBezTo>
                  <a:cubicBezTo>
                    <a:pt x="236" y="119"/>
                    <a:pt x="219" y="108"/>
                    <a:pt x="196" y="100"/>
                  </a:cubicBezTo>
                  <a:cubicBezTo>
                    <a:pt x="173" y="93"/>
                    <a:pt x="108" y="88"/>
                    <a:pt x="0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4" name="Freeform 40"/>
            <p:cNvSpPr>
              <a:spLocks noChangeAspect="1" noEditPoints="1"/>
            </p:cNvSpPr>
            <p:nvPr/>
          </p:nvSpPr>
          <p:spPr bwMode="auto">
            <a:xfrm>
              <a:off x="-26612" y="-7659"/>
              <a:ext cx="4880" cy="4403"/>
            </a:xfrm>
            <a:custGeom>
              <a:avLst/>
              <a:gdLst>
                <a:gd name="T0" fmla="*/ 291 w 2066"/>
                <a:gd name="T1" fmla="*/ 1855 h 1864"/>
                <a:gd name="T2" fmla="*/ 637 w 2066"/>
                <a:gd name="T3" fmla="*/ 1864 h 1864"/>
                <a:gd name="T4" fmla="*/ 637 w 2066"/>
                <a:gd name="T5" fmla="*/ 1781 h 1864"/>
                <a:gd name="T6" fmla="*/ 460 w 2066"/>
                <a:gd name="T7" fmla="*/ 1769 h 1864"/>
                <a:gd name="T8" fmla="*/ 413 w 2066"/>
                <a:gd name="T9" fmla="*/ 1746 h 1864"/>
                <a:gd name="T10" fmla="*/ 402 w 2066"/>
                <a:gd name="T11" fmla="*/ 1716 h 1864"/>
                <a:gd name="T12" fmla="*/ 442 w 2066"/>
                <a:gd name="T13" fmla="*/ 1584 h 1864"/>
                <a:gd name="T14" fmla="*/ 590 w 2066"/>
                <a:gd name="T15" fmla="*/ 1249 h 1864"/>
                <a:gd name="T16" fmla="*/ 1382 w 2066"/>
                <a:gd name="T17" fmla="*/ 1249 h 1864"/>
                <a:gd name="T18" fmla="*/ 1551 w 2066"/>
                <a:gd name="T19" fmla="*/ 1648 h 1864"/>
                <a:gd name="T20" fmla="*/ 1570 w 2066"/>
                <a:gd name="T21" fmla="*/ 1723 h 1864"/>
                <a:gd name="T22" fmla="*/ 1558 w 2066"/>
                <a:gd name="T23" fmla="*/ 1753 h 1864"/>
                <a:gd name="T24" fmla="*/ 1514 w 2066"/>
                <a:gd name="T25" fmla="*/ 1772 h 1864"/>
                <a:gd name="T26" fmla="*/ 1328 w 2066"/>
                <a:gd name="T27" fmla="*/ 1781 h 1864"/>
                <a:gd name="T28" fmla="*/ 1328 w 2066"/>
                <a:gd name="T29" fmla="*/ 1864 h 1864"/>
                <a:gd name="T30" fmla="*/ 1768 w 2066"/>
                <a:gd name="T31" fmla="*/ 1855 h 1864"/>
                <a:gd name="T32" fmla="*/ 2066 w 2066"/>
                <a:gd name="T33" fmla="*/ 1864 h 1864"/>
                <a:gd name="T34" fmla="*/ 2066 w 2066"/>
                <a:gd name="T35" fmla="*/ 1781 h 1864"/>
                <a:gd name="T36" fmla="*/ 1927 w 2066"/>
                <a:gd name="T37" fmla="*/ 1766 h 1864"/>
                <a:gd name="T38" fmla="*/ 1870 w 2066"/>
                <a:gd name="T39" fmla="*/ 1706 h 1864"/>
                <a:gd name="T40" fmla="*/ 1681 w 2066"/>
                <a:gd name="T41" fmla="*/ 1307 h 1864"/>
                <a:gd name="T42" fmla="*/ 1096 w 2066"/>
                <a:gd name="T43" fmla="*/ 0 h 1864"/>
                <a:gd name="T44" fmla="*/ 1010 w 2066"/>
                <a:gd name="T45" fmla="*/ 0 h 1864"/>
                <a:gd name="T46" fmla="*/ 770 w 2066"/>
                <a:gd name="T47" fmla="*/ 539 h 1864"/>
                <a:gd name="T48" fmla="*/ 427 w 2066"/>
                <a:gd name="T49" fmla="*/ 1274 h 1864"/>
                <a:gd name="T50" fmla="*/ 249 w 2066"/>
                <a:gd name="T51" fmla="*/ 1640 h 1864"/>
                <a:gd name="T52" fmla="*/ 184 w 2066"/>
                <a:gd name="T53" fmla="*/ 1745 h 1864"/>
                <a:gd name="T54" fmla="*/ 135 w 2066"/>
                <a:gd name="T55" fmla="*/ 1773 h 1864"/>
                <a:gd name="T56" fmla="*/ 0 w 2066"/>
                <a:gd name="T57" fmla="*/ 1781 h 1864"/>
                <a:gd name="T58" fmla="*/ 0 w 2066"/>
                <a:gd name="T59" fmla="*/ 1864 h 1864"/>
                <a:gd name="T60" fmla="*/ 291 w 2066"/>
                <a:gd name="T61" fmla="*/ 1855 h 1864"/>
                <a:gd name="T62" fmla="*/ 985 w 2066"/>
                <a:gd name="T63" fmla="*/ 357 h 1864"/>
                <a:gd name="T64" fmla="*/ 1327 w 2066"/>
                <a:gd name="T65" fmla="*/ 1139 h 1864"/>
                <a:gd name="T66" fmla="*/ 637 w 2066"/>
                <a:gd name="T67" fmla="*/ 1139 h 1864"/>
                <a:gd name="T68" fmla="*/ 985 w 2066"/>
                <a:gd name="T69" fmla="*/ 357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6" h="1864">
                  <a:moveTo>
                    <a:pt x="291" y="1855"/>
                  </a:moveTo>
                  <a:cubicBezTo>
                    <a:pt x="368" y="1855"/>
                    <a:pt x="483" y="1858"/>
                    <a:pt x="637" y="1864"/>
                  </a:cubicBezTo>
                  <a:cubicBezTo>
                    <a:pt x="637" y="1781"/>
                    <a:pt x="637" y="1781"/>
                    <a:pt x="637" y="1781"/>
                  </a:cubicBezTo>
                  <a:cubicBezTo>
                    <a:pt x="552" y="1780"/>
                    <a:pt x="493" y="1776"/>
                    <a:pt x="460" y="1769"/>
                  </a:cubicBezTo>
                  <a:cubicBezTo>
                    <a:pt x="439" y="1765"/>
                    <a:pt x="423" y="1757"/>
                    <a:pt x="413" y="1746"/>
                  </a:cubicBezTo>
                  <a:cubicBezTo>
                    <a:pt x="406" y="1738"/>
                    <a:pt x="402" y="1727"/>
                    <a:pt x="402" y="1716"/>
                  </a:cubicBezTo>
                  <a:cubicBezTo>
                    <a:pt x="402" y="1688"/>
                    <a:pt x="416" y="1644"/>
                    <a:pt x="442" y="1584"/>
                  </a:cubicBezTo>
                  <a:cubicBezTo>
                    <a:pt x="590" y="1249"/>
                    <a:pt x="590" y="1249"/>
                    <a:pt x="590" y="1249"/>
                  </a:cubicBezTo>
                  <a:cubicBezTo>
                    <a:pt x="1382" y="1249"/>
                    <a:pt x="1382" y="1249"/>
                    <a:pt x="1382" y="1249"/>
                  </a:cubicBezTo>
                  <a:cubicBezTo>
                    <a:pt x="1551" y="1648"/>
                    <a:pt x="1551" y="1648"/>
                    <a:pt x="1551" y="1648"/>
                  </a:cubicBezTo>
                  <a:cubicBezTo>
                    <a:pt x="1563" y="1679"/>
                    <a:pt x="1570" y="1703"/>
                    <a:pt x="1570" y="1723"/>
                  </a:cubicBezTo>
                  <a:cubicBezTo>
                    <a:pt x="1570" y="1734"/>
                    <a:pt x="1566" y="1744"/>
                    <a:pt x="1558" y="1753"/>
                  </a:cubicBezTo>
                  <a:cubicBezTo>
                    <a:pt x="1550" y="1761"/>
                    <a:pt x="1536" y="1767"/>
                    <a:pt x="1514" y="1772"/>
                  </a:cubicBezTo>
                  <a:cubicBezTo>
                    <a:pt x="1492" y="1776"/>
                    <a:pt x="1430" y="1779"/>
                    <a:pt x="1328" y="1781"/>
                  </a:cubicBezTo>
                  <a:cubicBezTo>
                    <a:pt x="1328" y="1864"/>
                    <a:pt x="1328" y="1864"/>
                    <a:pt x="1328" y="1864"/>
                  </a:cubicBezTo>
                  <a:cubicBezTo>
                    <a:pt x="1768" y="1855"/>
                    <a:pt x="1768" y="1855"/>
                    <a:pt x="1768" y="1855"/>
                  </a:cubicBezTo>
                  <a:cubicBezTo>
                    <a:pt x="1825" y="1855"/>
                    <a:pt x="1924" y="1858"/>
                    <a:pt x="2066" y="1864"/>
                  </a:cubicBezTo>
                  <a:cubicBezTo>
                    <a:pt x="2066" y="1781"/>
                    <a:pt x="2066" y="1781"/>
                    <a:pt x="2066" y="1781"/>
                  </a:cubicBezTo>
                  <a:cubicBezTo>
                    <a:pt x="1994" y="1780"/>
                    <a:pt x="1948" y="1775"/>
                    <a:pt x="1927" y="1766"/>
                  </a:cubicBezTo>
                  <a:cubicBezTo>
                    <a:pt x="1907" y="1756"/>
                    <a:pt x="1888" y="1736"/>
                    <a:pt x="1870" y="1706"/>
                  </a:cubicBezTo>
                  <a:cubicBezTo>
                    <a:pt x="1839" y="1651"/>
                    <a:pt x="1776" y="1518"/>
                    <a:pt x="1681" y="1307"/>
                  </a:cubicBezTo>
                  <a:cubicBezTo>
                    <a:pt x="1096" y="0"/>
                    <a:pt x="1096" y="0"/>
                    <a:pt x="1096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887" y="279"/>
                    <a:pt x="807" y="459"/>
                    <a:pt x="770" y="539"/>
                  </a:cubicBezTo>
                  <a:cubicBezTo>
                    <a:pt x="427" y="1274"/>
                    <a:pt x="427" y="1274"/>
                    <a:pt x="427" y="1274"/>
                  </a:cubicBezTo>
                  <a:cubicBezTo>
                    <a:pt x="325" y="1486"/>
                    <a:pt x="265" y="1608"/>
                    <a:pt x="249" y="1640"/>
                  </a:cubicBezTo>
                  <a:cubicBezTo>
                    <a:pt x="221" y="1697"/>
                    <a:pt x="199" y="1732"/>
                    <a:pt x="184" y="1745"/>
                  </a:cubicBezTo>
                  <a:cubicBezTo>
                    <a:pt x="169" y="1759"/>
                    <a:pt x="153" y="1767"/>
                    <a:pt x="135" y="1773"/>
                  </a:cubicBezTo>
                  <a:cubicBezTo>
                    <a:pt x="117" y="1777"/>
                    <a:pt x="72" y="1780"/>
                    <a:pt x="0" y="1781"/>
                  </a:cubicBezTo>
                  <a:cubicBezTo>
                    <a:pt x="0" y="1864"/>
                    <a:pt x="0" y="1864"/>
                    <a:pt x="0" y="1864"/>
                  </a:cubicBezTo>
                  <a:cubicBezTo>
                    <a:pt x="105" y="1858"/>
                    <a:pt x="202" y="1855"/>
                    <a:pt x="291" y="1855"/>
                  </a:cubicBezTo>
                  <a:close/>
                  <a:moveTo>
                    <a:pt x="985" y="357"/>
                  </a:moveTo>
                  <a:cubicBezTo>
                    <a:pt x="1327" y="1139"/>
                    <a:pt x="1327" y="1139"/>
                    <a:pt x="1327" y="1139"/>
                  </a:cubicBezTo>
                  <a:cubicBezTo>
                    <a:pt x="637" y="1139"/>
                    <a:pt x="637" y="1139"/>
                    <a:pt x="637" y="1139"/>
                  </a:cubicBezTo>
                  <a:lnTo>
                    <a:pt x="985" y="3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" name="Freeform 41"/>
            <p:cNvSpPr>
              <a:spLocks noChangeAspect="1"/>
            </p:cNvSpPr>
            <p:nvPr/>
          </p:nvSpPr>
          <p:spPr bwMode="auto">
            <a:xfrm>
              <a:off x="-22573" y="-7619"/>
              <a:ext cx="4791" cy="4363"/>
            </a:xfrm>
            <a:custGeom>
              <a:avLst/>
              <a:gdLst>
                <a:gd name="T0" fmla="*/ 1493 w 2028"/>
                <a:gd name="T1" fmla="*/ 278 h 1847"/>
                <a:gd name="T2" fmla="*/ 1574 w 2028"/>
                <a:gd name="T3" fmla="*/ 131 h 1847"/>
                <a:gd name="T4" fmla="*/ 1548 w 2028"/>
                <a:gd name="T5" fmla="*/ 97 h 1847"/>
                <a:gd name="T6" fmla="*/ 1347 w 2028"/>
                <a:gd name="T7" fmla="*/ 83 h 1847"/>
                <a:gd name="T8" fmla="*/ 1347 w 2028"/>
                <a:gd name="T9" fmla="*/ 0 h 1847"/>
                <a:gd name="T10" fmla="*/ 1709 w 2028"/>
                <a:gd name="T11" fmla="*/ 8 h 1847"/>
                <a:gd name="T12" fmla="*/ 2028 w 2028"/>
                <a:gd name="T13" fmla="*/ 0 h 1847"/>
                <a:gd name="T14" fmla="*/ 2028 w 2028"/>
                <a:gd name="T15" fmla="*/ 83 h 1847"/>
                <a:gd name="T16" fmla="*/ 1853 w 2028"/>
                <a:gd name="T17" fmla="*/ 97 h 1847"/>
                <a:gd name="T18" fmla="*/ 1783 w 2028"/>
                <a:gd name="T19" fmla="*/ 128 h 1847"/>
                <a:gd name="T20" fmla="*/ 1676 w 2028"/>
                <a:gd name="T21" fmla="*/ 254 h 1847"/>
                <a:gd name="T22" fmla="*/ 1276 w 2028"/>
                <a:gd name="T23" fmla="*/ 827 h 1847"/>
                <a:gd name="T24" fmla="*/ 1146 w 2028"/>
                <a:gd name="T25" fmla="*/ 1049 h 1847"/>
                <a:gd name="T26" fmla="*/ 1131 w 2028"/>
                <a:gd name="T27" fmla="*/ 1127 h 1847"/>
                <a:gd name="T28" fmla="*/ 1131 w 2028"/>
                <a:gd name="T29" fmla="*/ 1226 h 1847"/>
                <a:gd name="T30" fmla="*/ 1138 w 2028"/>
                <a:gd name="T31" fmla="*/ 1570 h 1847"/>
                <a:gd name="T32" fmla="*/ 1158 w 2028"/>
                <a:gd name="T33" fmla="*/ 1716 h 1847"/>
                <a:gd name="T34" fmla="*/ 1208 w 2028"/>
                <a:gd name="T35" fmla="*/ 1750 h 1847"/>
                <a:gd name="T36" fmla="*/ 1401 w 2028"/>
                <a:gd name="T37" fmla="*/ 1764 h 1847"/>
                <a:gd name="T38" fmla="*/ 1401 w 2028"/>
                <a:gd name="T39" fmla="*/ 1847 h 1847"/>
                <a:gd name="T40" fmla="*/ 1016 w 2028"/>
                <a:gd name="T41" fmla="*/ 1838 h 1847"/>
                <a:gd name="T42" fmla="*/ 606 w 2028"/>
                <a:gd name="T43" fmla="*/ 1847 h 1847"/>
                <a:gd name="T44" fmla="*/ 606 w 2028"/>
                <a:gd name="T45" fmla="*/ 1764 h 1847"/>
                <a:gd name="T46" fmla="*/ 800 w 2028"/>
                <a:gd name="T47" fmla="*/ 1750 h 1847"/>
                <a:gd name="T48" fmla="*/ 847 w 2028"/>
                <a:gd name="T49" fmla="*/ 1720 h 1847"/>
                <a:gd name="T50" fmla="*/ 868 w 2028"/>
                <a:gd name="T51" fmla="*/ 1594 h 1847"/>
                <a:gd name="T52" fmla="*/ 876 w 2028"/>
                <a:gd name="T53" fmla="*/ 1226 h 1847"/>
                <a:gd name="T54" fmla="*/ 876 w 2028"/>
                <a:gd name="T55" fmla="*/ 1075 h 1847"/>
                <a:gd name="T56" fmla="*/ 820 w 2028"/>
                <a:gd name="T57" fmla="*/ 971 h 1847"/>
                <a:gd name="T58" fmla="*/ 682 w 2028"/>
                <a:gd name="T59" fmla="*/ 747 h 1847"/>
                <a:gd name="T60" fmla="*/ 334 w 2028"/>
                <a:gd name="T61" fmla="*/ 254 h 1847"/>
                <a:gd name="T62" fmla="*/ 238 w 2028"/>
                <a:gd name="T63" fmla="*/ 128 h 1847"/>
                <a:gd name="T64" fmla="*/ 172 w 2028"/>
                <a:gd name="T65" fmla="*/ 97 h 1847"/>
                <a:gd name="T66" fmla="*/ 0 w 2028"/>
                <a:gd name="T67" fmla="*/ 83 h 1847"/>
                <a:gd name="T68" fmla="*/ 0 w 2028"/>
                <a:gd name="T69" fmla="*/ 0 h 1847"/>
                <a:gd name="T70" fmla="*/ 323 w 2028"/>
                <a:gd name="T71" fmla="*/ 8 h 1847"/>
                <a:gd name="T72" fmla="*/ 827 w 2028"/>
                <a:gd name="T73" fmla="*/ 0 h 1847"/>
                <a:gd name="T74" fmla="*/ 827 w 2028"/>
                <a:gd name="T75" fmla="*/ 83 h 1847"/>
                <a:gd name="T76" fmla="*/ 610 w 2028"/>
                <a:gd name="T77" fmla="*/ 97 h 1847"/>
                <a:gd name="T78" fmla="*/ 582 w 2028"/>
                <a:gd name="T79" fmla="*/ 131 h 1847"/>
                <a:gd name="T80" fmla="*/ 651 w 2028"/>
                <a:gd name="T81" fmla="*/ 278 h 1847"/>
                <a:gd name="T82" fmla="*/ 1058 w 2028"/>
                <a:gd name="T83" fmla="*/ 936 h 1847"/>
                <a:gd name="T84" fmla="*/ 1493 w 2028"/>
                <a:gd name="T85" fmla="*/ 278 h 1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8" h="1847">
                  <a:moveTo>
                    <a:pt x="1493" y="278"/>
                  </a:moveTo>
                  <a:cubicBezTo>
                    <a:pt x="1547" y="195"/>
                    <a:pt x="1574" y="147"/>
                    <a:pt x="1574" y="131"/>
                  </a:cubicBezTo>
                  <a:cubicBezTo>
                    <a:pt x="1575" y="115"/>
                    <a:pt x="1566" y="104"/>
                    <a:pt x="1548" y="97"/>
                  </a:cubicBezTo>
                  <a:cubicBezTo>
                    <a:pt x="1531" y="89"/>
                    <a:pt x="1452" y="85"/>
                    <a:pt x="1347" y="83"/>
                  </a:cubicBezTo>
                  <a:cubicBezTo>
                    <a:pt x="1347" y="0"/>
                    <a:pt x="1347" y="0"/>
                    <a:pt x="1347" y="0"/>
                  </a:cubicBezTo>
                  <a:cubicBezTo>
                    <a:pt x="1516" y="5"/>
                    <a:pt x="1615" y="8"/>
                    <a:pt x="1709" y="8"/>
                  </a:cubicBezTo>
                  <a:cubicBezTo>
                    <a:pt x="1799" y="8"/>
                    <a:pt x="1849" y="5"/>
                    <a:pt x="2028" y="0"/>
                  </a:cubicBezTo>
                  <a:cubicBezTo>
                    <a:pt x="2028" y="83"/>
                    <a:pt x="2028" y="83"/>
                    <a:pt x="2028" y="83"/>
                  </a:cubicBezTo>
                  <a:cubicBezTo>
                    <a:pt x="1920" y="85"/>
                    <a:pt x="1880" y="89"/>
                    <a:pt x="1853" y="97"/>
                  </a:cubicBezTo>
                  <a:cubicBezTo>
                    <a:pt x="1825" y="104"/>
                    <a:pt x="1802" y="114"/>
                    <a:pt x="1783" y="128"/>
                  </a:cubicBezTo>
                  <a:cubicBezTo>
                    <a:pt x="1760" y="145"/>
                    <a:pt x="1725" y="188"/>
                    <a:pt x="1676" y="254"/>
                  </a:cubicBezTo>
                  <a:cubicBezTo>
                    <a:pt x="1276" y="827"/>
                    <a:pt x="1276" y="827"/>
                    <a:pt x="1276" y="827"/>
                  </a:cubicBezTo>
                  <a:cubicBezTo>
                    <a:pt x="1199" y="948"/>
                    <a:pt x="1155" y="1022"/>
                    <a:pt x="1146" y="1049"/>
                  </a:cubicBezTo>
                  <a:cubicBezTo>
                    <a:pt x="1135" y="1076"/>
                    <a:pt x="1131" y="1103"/>
                    <a:pt x="1131" y="1127"/>
                  </a:cubicBezTo>
                  <a:cubicBezTo>
                    <a:pt x="1131" y="1226"/>
                    <a:pt x="1131" y="1226"/>
                    <a:pt x="1131" y="1226"/>
                  </a:cubicBezTo>
                  <a:cubicBezTo>
                    <a:pt x="1131" y="1344"/>
                    <a:pt x="1133" y="1459"/>
                    <a:pt x="1138" y="1570"/>
                  </a:cubicBezTo>
                  <a:cubicBezTo>
                    <a:pt x="1141" y="1652"/>
                    <a:pt x="1147" y="1700"/>
                    <a:pt x="1158" y="1716"/>
                  </a:cubicBezTo>
                  <a:cubicBezTo>
                    <a:pt x="1168" y="1731"/>
                    <a:pt x="1185" y="1742"/>
                    <a:pt x="1208" y="1750"/>
                  </a:cubicBezTo>
                  <a:cubicBezTo>
                    <a:pt x="1230" y="1758"/>
                    <a:pt x="1294" y="1762"/>
                    <a:pt x="1401" y="1764"/>
                  </a:cubicBezTo>
                  <a:cubicBezTo>
                    <a:pt x="1401" y="1847"/>
                    <a:pt x="1401" y="1847"/>
                    <a:pt x="1401" y="1847"/>
                  </a:cubicBezTo>
                  <a:cubicBezTo>
                    <a:pt x="1252" y="1841"/>
                    <a:pt x="1124" y="1838"/>
                    <a:pt x="1016" y="1838"/>
                  </a:cubicBezTo>
                  <a:cubicBezTo>
                    <a:pt x="913" y="1838"/>
                    <a:pt x="776" y="1841"/>
                    <a:pt x="606" y="1847"/>
                  </a:cubicBezTo>
                  <a:cubicBezTo>
                    <a:pt x="606" y="1764"/>
                    <a:pt x="606" y="1764"/>
                    <a:pt x="606" y="1764"/>
                  </a:cubicBezTo>
                  <a:cubicBezTo>
                    <a:pt x="712" y="1762"/>
                    <a:pt x="776" y="1758"/>
                    <a:pt x="800" y="1750"/>
                  </a:cubicBezTo>
                  <a:cubicBezTo>
                    <a:pt x="823" y="1742"/>
                    <a:pt x="839" y="1732"/>
                    <a:pt x="847" y="1720"/>
                  </a:cubicBezTo>
                  <a:cubicBezTo>
                    <a:pt x="858" y="1702"/>
                    <a:pt x="866" y="1660"/>
                    <a:pt x="868" y="1594"/>
                  </a:cubicBezTo>
                  <a:cubicBezTo>
                    <a:pt x="869" y="1576"/>
                    <a:pt x="872" y="1454"/>
                    <a:pt x="876" y="1226"/>
                  </a:cubicBezTo>
                  <a:cubicBezTo>
                    <a:pt x="876" y="1075"/>
                    <a:pt x="876" y="1075"/>
                    <a:pt x="876" y="1075"/>
                  </a:cubicBezTo>
                  <a:cubicBezTo>
                    <a:pt x="857" y="1036"/>
                    <a:pt x="838" y="1001"/>
                    <a:pt x="820" y="971"/>
                  </a:cubicBezTo>
                  <a:cubicBezTo>
                    <a:pt x="808" y="949"/>
                    <a:pt x="762" y="875"/>
                    <a:pt x="682" y="747"/>
                  </a:cubicBezTo>
                  <a:cubicBezTo>
                    <a:pt x="334" y="254"/>
                    <a:pt x="334" y="254"/>
                    <a:pt x="334" y="254"/>
                  </a:cubicBezTo>
                  <a:cubicBezTo>
                    <a:pt x="291" y="188"/>
                    <a:pt x="259" y="145"/>
                    <a:pt x="238" y="128"/>
                  </a:cubicBezTo>
                  <a:cubicBezTo>
                    <a:pt x="221" y="114"/>
                    <a:pt x="199" y="104"/>
                    <a:pt x="172" y="97"/>
                  </a:cubicBezTo>
                  <a:cubicBezTo>
                    <a:pt x="144" y="89"/>
                    <a:pt x="108" y="85"/>
                    <a:pt x="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9" y="5"/>
                    <a:pt x="232" y="8"/>
                    <a:pt x="323" y="8"/>
                  </a:cubicBezTo>
                  <a:cubicBezTo>
                    <a:pt x="417" y="8"/>
                    <a:pt x="658" y="5"/>
                    <a:pt x="827" y="0"/>
                  </a:cubicBezTo>
                  <a:cubicBezTo>
                    <a:pt x="827" y="83"/>
                    <a:pt x="827" y="83"/>
                    <a:pt x="827" y="83"/>
                  </a:cubicBezTo>
                  <a:cubicBezTo>
                    <a:pt x="722" y="85"/>
                    <a:pt x="629" y="89"/>
                    <a:pt x="610" y="97"/>
                  </a:cubicBezTo>
                  <a:cubicBezTo>
                    <a:pt x="592" y="104"/>
                    <a:pt x="583" y="115"/>
                    <a:pt x="582" y="131"/>
                  </a:cubicBezTo>
                  <a:cubicBezTo>
                    <a:pt x="581" y="147"/>
                    <a:pt x="604" y="195"/>
                    <a:pt x="651" y="278"/>
                  </a:cubicBezTo>
                  <a:cubicBezTo>
                    <a:pt x="1058" y="936"/>
                    <a:pt x="1058" y="936"/>
                    <a:pt x="1058" y="936"/>
                  </a:cubicBezTo>
                  <a:lnTo>
                    <a:pt x="1493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6" name="Freeform 42"/>
            <p:cNvSpPr>
              <a:spLocks noChangeAspect="1" noEditPoints="1"/>
            </p:cNvSpPr>
            <p:nvPr/>
          </p:nvSpPr>
          <p:spPr bwMode="auto">
            <a:xfrm>
              <a:off x="-17981" y="-7721"/>
              <a:ext cx="4871" cy="4545"/>
            </a:xfrm>
            <a:custGeom>
              <a:avLst/>
              <a:gdLst>
                <a:gd name="T0" fmla="*/ 368 w 2062"/>
                <a:gd name="T1" fmla="*/ 470 h 1924"/>
                <a:gd name="T2" fmla="*/ 613 w 2062"/>
                <a:gd name="T3" fmla="*/ 203 h 1924"/>
                <a:gd name="T4" fmla="*/ 993 w 2062"/>
                <a:gd name="T5" fmla="*/ 111 h 1924"/>
                <a:gd name="T6" fmla="*/ 1272 w 2062"/>
                <a:gd name="T7" fmla="*/ 154 h 1924"/>
                <a:gd name="T8" fmla="*/ 1482 w 2062"/>
                <a:gd name="T9" fmla="*/ 263 h 1924"/>
                <a:gd name="T10" fmla="*/ 1621 w 2062"/>
                <a:gd name="T11" fmla="*/ 414 h 1924"/>
                <a:gd name="T12" fmla="*/ 1715 w 2062"/>
                <a:gd name="T13" fmla="*/ 607 h 1924"/>
                <a:gd name="T14" fmla="*/ 1773 w 2062"/>
                <a:gd name="T15" fmla="*/ 988 h 1924"/>
                <a:gd name="T16" fmla="*/ 1693 w 2062"/>
                <a:gd name="T17" fmla="*/ 1417 h 1924"/>
                <a:gd name="T18" fmla="*/ 1452 w 2062"/>
                <a:gd name="T19" fmla="*/ 1704 h 1924"/>
                <a:gd name="T20" fmla="*/ 1070 w 2062"/>
                <a:gd name="T21" fmla="*/ 1806 h 1924"/>
                <a:gd name="T22" fmla="*/ 783 w 2062"/>
                <a:gd name="T23" fmla="*/ 1756 h 1924"/>
                <a:gd name="T24" fmla="*/ 547 w 2062"/>
                <a:gd name="T25" fmla="*/ 1600 h 1924"/>
                <a:gd name="T26" fmla="*/ 377 w 2062"/>
                <a:gd name="T27" fmla="*/ 1338 h 1924"/>
                <a:gd name="T28" fmla="*/ 311 w 2062"/>
                <a:gd name="T29" fmla="*/ 1117 h 1924"/>
                <a:gd name="T30" fmla="*/ 285 w 2062"/>
                <a:gd name="T31" fmla="*/ 866 h 1924"/>
                <a:gd name="T32" fmla="*/ 368 w 2062"/>
                <a:gd name="T33" fmla="*/ 470 h 1924"/>
                <a:gd name="T34" fmla="*/ 66 w 2062"/>
                <a:gd name="T35" fmla="*/ 1343 h 1924"/>
                <a:gd name="T36" fmla="*/ 261 w 2062"/>
                <a:gd name="T37" fmla="*/ 1661 h 1924"/>
                <a:gd name="T38" fmla="*/ 575 w 2062"/>
                <a:gd name="T39" fmla="*/ 1858 h 1924"/>
                <a:gd name="T40" fmla="*/ 974 w 2062"/>
                <a:gd name="T41" fmla="*/ 1924 h 1924"/>
                <a:gd name="T42" fmla="*/ 1753 w 2062"/>
                <a:gd name="T43" fmla="*/ 1632 h 1924"/>
                <a:gd name="T44" fmla="*/ 2062 w 2062"/>
                <a:gd name="T45" fmla="*/ 904 h 1924"/>
                <a:gd name="T46" fmla="*/ 2031 w 2062"/>
                <a:gd name="T47" fmla="*/ 647 h 1924"/>
                <a:gd name="T48" fmla="*/ 1949 w 2062"/>
                <a:gd name="T49" fmla="*/ 439 h 1924"/>
                <a:gd name="T50" fmla="*/ 1763 w 2062"/>
                <a:gd name="T51" fmla="*/ 220 h 1924"/>
                <a:gd name="T52" fmla="*/ 1461 w 2062"/>
                <a:gd name="T53" fmla="*/ 61 h 1924"/>
                <a:gd name="T54" fmla="*/ 1052 w 2062"/>
                <a:gd name="T55" fmla="*/ 0 h 1924"/>
                <a:gd name="T56" fmla="*/ 619 w 2062"/>
                <a:gd name="T57" fmla="*/ 71 h 1924"/>
                <a:gd name="T58" fmla="*/ 279 w 2062"/>
                <a:gd name="T59" fmla="*/ 280 h 1924"/>
                <a:gd name="T60" fmla="*/ 64 w 2062"/>
                <a:gd name="T61" fmla="*/ 594 h 1924"/>
                <a:gd name="T62" fmla="*/ 0 w 2062"/>
                <a:gd name="T63" fmla="*/ 975 h 1924"/>
                <a:gd name="T64" fmla="*/ 66 w 2062"/>
                <a:gd name="T65" fmla="*/ 1343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62" h="1924">
                  <a:moveTo>
                    <a:pt x="368" y="470"/>
                  </a:moveTo>
                  <a:cubicBezTo>
                    <a:pt x="423" y="354"/>
                    <a:pt x="504" y="265"/>
                    <a:pt x="613" y="203"/>
                  </a:cubicBezTo>
                  <a:cubicBezTo>
                    <a:pt x="722" y="142"/>
                    <a:pt x="848" y="111"/>
                    <a:pt x="993" y="111"/>
                  </a:cubicBezTo>
                  <a:cubicBezTo>
                    <a:pt x="1092" y="111"/>
                    <a:pt x="1186" y="125"/>
                    <a:pt x="1272" y="154"/>
                  </a:cubicBezTo>
                  <a:cubicBezTo>
                    <a:pt x="1358" y="184"/>
                    <a:pt x="1428" y="220"/>
                    <a:pt x="1482" y="263"/>
                  </a:cubicBezTo>
                  <a:cubicBezTo>
                    <a:pt x="1536" y="306"/>
                    <a:pt x="1582" y="357"/>
                    <a:pt x="1621" y="414"/>
                  </a:cubicBezTo>
                  <a:cubicBezTo>
                    <a:pt x="1661" y="472"/>
                    <a:pt x="1692" y="536"/>
                    <a:pt x="1715" y="607"/>
                  </a:cubicBezTo>
                  <a:cubicBezTo>
                    <a:pt x="1754" y="724"/>
                    <a:pt x="1773" y="851"/>
                    <a:pt x="1773" y="988"/>
                  </a:cubicBezTo>
                  <a:cubicBezTo>
                    <a:pt x="1773" y="1151"/>
                    <a:pt x="1746" y="1293"/>
                    <a:pt x="1693" y="1417"/>
                  </a:cubicBezTo>
                  <a:cubicBezTo>
                    <a:pt x="1640" y="1541"/>
                    <a:pt x="1559" y="1636"/>
                    <a:pt x="1452" y="1704"/>
                  </a:cubicBezTo>
                  <a:cubicBezTo>
                    <a:pt x="1344" y="1772"/>
                    <a:pt x="1217" y="1806"/>
                    <a:pt x="1070" y="1806"/>
                  </a:cubicBezTo>
                  <a:cubicBezTo>
                    <a:pt x="965" y="1806"/>
                    <a:pt x="869" y="1789"/>
                    <a:pt x="783" y="1756"/>
                  </a:cubicBezTo>
                  <a:cubicBezTo>
                    <a:pt x="696" y="1723"/>
                    <a:pt x="618" y="1671"/>
                    <a:pt x="547" y="1600"/>
                  </a:cubicBezTo>
                  <a:cubicBezTo>
                    <a:pt x="477" y="1530"/>
                    <a:pt x="420" y="1442"/>
                    <a:pt x="377" y="1338"/>
                  </a:cubicBezTo>
                  <a:cubicBezTo>
                    <a:pt x="350" y="1276"/>
                    <a:pt x="328" y="1203"/>
                    <a:pt x="311" y="1117"/>
                  </a:cubicBezTo>
                  <a:cubicBezTo>
                    <a:pt x="294" y="1032"/>
                    <a:pt x="285" y="949"/>
                    <a:pt x="285" y="866"/>
                  </a:cubicBezTo>
                  <a:cubicBezTo>
                    <a:pt x="285" y="719"/>
                    <a:pt x="313" y="587"/>
                    <a:pt x="368" y="470"/>
                  </a:cubicBezTo>
                  <a:close/>
                  <a:moveTo>
                    <a:pt x="66" y="1343"/>
                  </a:moveTo>
                  <a:cubicBezTo>
                    <a:pt x="111" y="1468"/>
                    <a:pt x="176" y="1574"/>
                    <a:pt x="261" y="1661"/>
                  </a:cubicBezTo>
                  <a:cubicBezTo>
                    <a:pt x="347" y="1748"/>
                    <a:pt x="451" y="1814"/>
                    <a:pt x="575" y="1858"/>
                  </a:cubicBezTo>
                  <a:cubicBezTo>
                    <a:pt x="698" y="1901"/>
                    <a:pt x="832" y="1924"/>
                    <a:pt x="974" y="1924"/>
                  </a:cubicBezTo>
                  <a:cubicBezTo>
                    <a:pt x="1288" y="1924"/>
                    <a:pt x="1547" y="1827"/>
                    <a:pt x="1753" y="1632"/>
                  </a:cubicBezTo>
                  <a:cubicBezTo>
                    <a:pt x="1959" y="1438"/>
                    <a:pt x="2062" y="1195"/>
                    <a:pt x="2062" y="904"/>
                  </a:cubicBezTo>
                  <a:cubicBezTo>
                    <a:pt x="2062" y="812"/>
                    <a:pt x="2052" y="727"/>
                    <a:pt x="2031" y="647"/>
                  </a:cubicBezTo>
                  <a:cubicBezTo>
                    <a:pt x="2011" y="566"/>
                    <a:pt x="1984" y="497"/>
                    <a:pt x="1949" y="439"/>
                  </a:cubicBezTo>
                  <a:cubicBezTo>
                    <a:pt x="1903" y="360"/>
                    <a:pt x="1842" y="287"/>
                    <a:pt x="1763" y="220"/>
                  </a:cubicBezTo>
                  <a:cubicBezTo>
                    <a:pt x="1684" y="154"/>
                    <a:pt x="1584" y="101"/>
                    <a:pt x="1461" y="61"/>
                  </a:cubicBezTo>
                  <a:cubicBezTo>
                    <a:pt x="1338" y="20"/>
                    <a:pt x="1202" y="0"/>
                    <a:pt x="1052" y="0"/>
                  </a:cubicBezTo>
                  <a:cubicBezTo>
                    <a:pt x="890" y="0"/>
                    <a:pt x="745" y="24"/>
                    <a:pt x="619" y="71"/>
                  </a:cubicBezTo>
                  <a:cubicBezTo>
                    <a:pt x="492" y="118"/>
                    <a:pt x="379" y="188"/>
                    <a:pt x="279" y="280"/>
                  </a:cubicBezTo>
                  <a:cubicBezTo>
                    <a:pt x="179" y="374"/>
                    <a:pt x="108" y="478"/>
                    <a:pt x="64" y="594"/>
                  </a:cubicBezTo>
                  <a:cubicBezTo>
                    <a:pt x="21" y="710"/>
                    <a:pt x="0" y="837"/>
                    <a:pt x="0" y="975"/>
                  </a:cubicBezTo>
                  <a:cubicBezTo>
                    <a:pt x="0" y="1096"/>
                    <a:pt x="22" y="1219"/>
                    <a:pt x="66" y="13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2pPr>
      <a:lvl3pPr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3pPr>
      <a:lvl4pPr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4pPr>
      <a:lvl5pPr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5pPr>
      <a:lvl6pPr marL="457200"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6pPr>
      <a:lvl7pPr marL="914400"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7pPr>
      <a:lvl8pPr marL="1371600"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8pPr>
      <a:lvl9pPr marL="1828800" algn="ctr" defTabSz="3370263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4300" indent="-114300" algn="l" defTabSz="33702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1450" algn="l" defTabSz="3370263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628650" indent="-114300" algn="l" defTabSz="3370263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7429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4pPr>
      <a:lvl5pPr marL="9715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5pPr>
      <a:lvl6pPr marL="14287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6pPr>
      <a:lvl7pPr marL="18859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7pPr>
      <a:lvl8pPr marL="23431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8pPr>
      <a:lvl9pPr marL="2800350" algn="l" defTabSz="3370263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9" name="Rectangle 517"/>
          <p:cNvSpPr>
            <a:spLocks noChangeArrowheads="1"/>
          </p:cNvSpPr>
          <p:nvPr/>
        </p:nvSpPr>
        <p:spPr bwMode="auto">
          <a:xfrm>
            <a:off x="2554014" y="1834516"/>
            <a:ext cx="18878824" cy="125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228600" rIns="0" bIns="0" anchor="ctr" anchorCtr="0">
            <a:noAutofit/>
          </a:bodyPr>
          <a:lstStyle/>
          <a:p>
            <a:r>
              <a:rPr lang="en-US" b="1" dirty="0"/>
              <a:t>Yu Kawai MD</a:t>
            </a:r>
            <a:r>
              <a:rPr lang="en-US" b="1" baseline="30000" dirty="0"/>
              <a:t>1</a:t>
            </a:r>
            <a:r>
              <a:rPr lang="en-US" b="1" dirty="0"/>
              <a:t>; Michael Nemergut MD PhD</a:t>
            </a:r>
            <a:r>
              <a:rPr lang="en-US" b="1" baseline="30000" dirty="0"/>
              <a:t>2</a:t>
            </a:r>
            <a:r>
              <a:rPr lang="en-US" b="1" dirty="0"/>
              <a:t>; Yves Ouellette MD PhD</a:t>
            </a:r>
            <a:r>
              <a:rPr lang="en-US" b="1" baseline="30000" dirty="0"/>
              <a:t>1</a:t>
            </a:r>
            <a:r>
              <a:rPr lang="en-US" b="1" dirty="0"/>
              <a:t>; Brenda Schiltz MD</a:t>
            </a:r>
            <a:r>
              <a:rPr lang="en-US" b="1" baseline="30000" dirty="0"/>
              <a:t>1</a:t>
            </a:r>
            <a:r>
              <a:rPr lang="en-US" b="1" dirty="0"/>
              <a:t>; Gina Rohlik APRN</a:t>
            </a:r>
            <a:r>
              <a:rPr lang="en-US" b="1" baseline="30000" dirty="0"/>
              <a:t>3</a:t>
            </a:r>
            <a:r>
              <a:rPr lang="en-US" b="1" dirty="0"/>
              <a:t>; Lori Neu DNP</a:t>
            </a:r>
            <a:r>
              <a:rPr lang="en-US" b="1" baseline="30000" dirty="0"/>
              <a:t>3</a:t>
            </a:r>
            <a:r>
              <a:rPr lang="en-US" b="1" dirty="0"/>
              <a:t>; Scott Feigal MSN</a:t>
            </a:r>
            <a:r>
              <a:rPr lang="en-US" b="1" baseline="30000" dirty="0"/>
              <a:t>3</a:t>
            </a:r>
            <a:r>
              <a:rPr lang="en-US" b="1" dirty="0"/>
              <a:t>; Debra Rowekamp MS RN</a:t>
            </a:r>
            <a:r>
              <a:rPr lang="en-US" b="1" baseline="30000" dirty="0"/>
              <a:t>3</a:t>
            </a:r>
            <a:r>
              <a:rPr lang="en-US" b="1" dirty="0"/>
              <a:t>; Britt Fetterly BSN</a:t>
            </a:r>
            <a:r>
              <a:rPr lang="en-US" b="1" baseline="30000" dirty="0"/>
              <a:t>3</a:t>
            </a:r>
            <a:r>
              <a:rPr lang="en-US" b="1" dirty="0"/>
              <a:t>; Karen Fryer BSN</a:t>
            </a:r>
            <a:r>
              <a:rPr lang="en-US" b="1" baseline="30000" dirty="0"/>
              <a:t>4</a:t>
            </a:r>
            <a:r>
              <a:rPr lang="en-US" b="1" dirty="0"/>
              <a:t>; Robert Kahoud MD</a:t>
            </a:r>
            <a:r>
              <a:rPr lang="en-US" b="1" baseline="30000" dirty="0"/>
              <a:t>1</a:t>
            </a:r>
            <a:r>
              <a:rPr lang="en-US" b="1" dirty="0"/>
              <a:t>; Grace M Arteaga MD</a:t>
            </a:r>
            <a:r>
              <a:rPr lang="en-US" b="1" baseline="30000" dirty="0"/>
              <a:t>1</a:t>
            </a:r>
            <a:r>
              <a:rPr lang="en-US" b="1" dirty="0"/>
              <a:t> </a:t>
            </a:r>
          </a:p>
          <a:p>
            <a:r>
              <a:rPr lang="en-US" b="1" dirty="0"/>
              <a:t> </a:t>
            </a:r>
            <a:r>
              <a:rPr lang="en-US" b="1" baseline="30000" dirty="0"/>
              <a:t>1</a:t>
            </a:r>
            <a:r>
              <a:rPr lang="en-US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Division of Pediatric Critical Care, </a:t>
            </a:r>
            <a:r>
              <a:rPr lang="en-US" baseline="30000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2</a:t>
            </a:r>
            <a:r>
              <a:rPr lang="en-US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Department of Anesthesia and Pediatrics, </a:t>
            </a:r>
            <a:r>
              <a:rPr lang="en-US" baseline="30000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3</a:t>
            </a:r>
            <a:r>
              <a:rPr lang="en-US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Department of Nursing, </a:t>
            </a:r>
            <a:r>
              <a:rPr lang="en-US" baseline="30000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4</a:t>
            </a:r>
            <a:r>
              <a:rPr lang="en-US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Division of Anesthesia Clinical Research </a:t>
            </a:r>
          </a:p>
          <a:p>
            <a:r>
              <a:rPr lang="en-US" b="1" dirty="0">
                <a:solidFill>
                  <a:schemeClr val="tx1"/>
                </a:solidFill>
                <a:ea typeface="Times New Roman" pitchFamily="18" charset="0"/>
                <a:cs typeface="Calibri" pitchFamily="34" charset="0"/>
              </a:rPr>
              <a:t>Mayo Clinic Children’s Center, Rochester MN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9842" y="3427193"/>
            <a:ext cx="7000979" cy="5355860"/>
            <a:chOff x="514349" y="3499249"/>
            <a:chExt cx="4570414" cy="7451286"/>
          </a:xfrm>
        </p:grpSpPr>
        <p:sp>
          <p:nvSpPr>
            <p:cNvPr id="13840" name="Text Box 528"/>
            <p:cNvSpPr txBox="1">
              <a:spLocks noChangeArrowheads="1"/>
            </p:cNvSpPr>
            <p:nvPr/>
          </p:nvSpPr>
          <p:spPr bwMode="auto">
            <a:xfrm>
              <a:off x="514350" y="4261216"/>
              <a:ext cx="4570413" cy="66893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lIns="137160" tIns="137160" rIns="137160" bIns="137160" anchor="ctr" anchorCtr="0">
              <a:noAutofit/>
            </a:bodyPr>
            <a:lstStyle>
              <a:lvl1pPr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143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3716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485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PICU Liberation ABCDEF Bundle 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was recently implemented to: </a:t>
              </a:r>
            </a:p>
            <a:p>
              <a:pPr marL="457200" indent="-342900"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Standardize weaning of ICU support after clinical stabilization</a:t>
              </a:r>
            </a:p>
            <a:p>
              <a:pPr marL="457200" indent="-342900"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Prevention of iatrogenicity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A: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A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ssess, Prevent, and Manage Pain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B: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B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reathing Trials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C: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C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hoice of Analgesia and Sedation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D: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D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elirium Assessment, Prevention, &amp; Management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E: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E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arly Mobility and Exercise</a:t>
              </a:r>
            </a:p>
            <a:p>
              <a:pPr marL="114300"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F:  </a:t>
              </a:r>
              <a:r>
                <a:rPr lang="en-US" u="sng" dirty="0">
                  <a:solidFill>
                    <a:schemeClr val="accent6">
                      <a:lumMod val="25000"/>
                    </a:schemeClr>
                  </a:solidFill>
                </a:rPr>
                <a:t>F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amily Engagement and Empowerment</a:t>
              </a:r>
            </a:p>
          </p:txBody>
        </p:sp>
        <p:sp>
          <p:nvSpPr>
            <p:cNvPr id="13841" name="Text Box 529"/>
            <p:cNvSpPr txBox="1">
              <a:spLocks noChangeArrowheads="1"/>
            </p:cNvSpPr>
            <p:nvPr/>
          </p:nvSpPr>
          <p:spPr bwMode="auto">
            <a:xfrm>
              <a:off x="514349" y="3499249"/>
              <a:ext cx="4570413" cy="7619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 anchorCtr="0">
              <a:noAutofit/>
            </a:bodyPr>
            <a:lstStyle>
              <a:lvl1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2800" b="1" dirty="0"/>
                <a:t>Background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63412" y="8943433"/>
            <a:ext cx="7007407" cy="2751262"/>
            <a:chOff x="5337781" y="1589040"/>
            <a:chExt cx="5485299" cy="3324063"/>
          </a:xfrm>
        </p:grpSpPr>
        <p:sp>
          <p:nvSpPr>
            <p:cNvPr id="13843" name="Text Box 531"/>
            <p:cNvSpPr txBox="1">
              <a:spLocks noChangeArrowheads="1"/>
            </p:cNvSpPr>
            <p:nvPr/>
          </p:nvSpPr>
          <p:spPr bwMode="auto">
            <a:xfrm>
              <a:off x="5337781" y="2255186"/>
              <a:ext cx="5480266" cy="26579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square" lIns="137160" tIns="137160" rIns="137160" bIns="137160" anchor="ctr" anchorCtr="0">
              <a:noAutofit/>
            </a:bodyPr>
            <a:lstStyle>
              <a:lvl1pPr marL="1143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1257300" indent="-40005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3716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485900"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4572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>
                <a:buClr>
                  <a:schemeClr val="accent6">
                    <a:lumMod val="25000"/>
                  </a:schemeClr>
                </a:buClr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To implement a new bedside nurse rounding script and a physician-led de-escalation daily rounding checklist to: </a:t>
              </a:r>
            </a:p>
            <a:p>
              <a:pPr marL="457200" indent="-342900"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Improve PICU Liberation ABCDEF Bundle compliance</a:t>
              </a:r>
            </a:p>
            <a:p>
              <a:pPr marL="457200" indent="-342900"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Reduce the risk for iatrogenic conditions </a:t>
              </a:r>
            </a:p>
          </p:txBody>
        </p:sp>
        <p:sp>
          <p:nvSpPr>
            <p:cNvPr id="13844" name="Text Box 532"/>
            <p:cNvSpPr txBox="1">
              <a:spLocks noChangeArrowheads="1"/>
            </p:cNvSpPr>
            <p:nvPr/>
          </p:nvSpPr>
          <p:spPr bwMode="auto">
            <a:xfrm>
              <a:off x="5344331" y="1589040"/>
              <a:ext cx="5478749" cy="6596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 anchorCtr="0">
              <a:noAutofit/>
            </a:bodyPr>
            <a:lstStyle>
              <a:lvl1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2800" b="1" dirty="0"/>
                <a:t>Objectives</a:t>
              </a:r>
            </a:p>
          </p:txBody>
        </p:sp>
      </p:grpSp>
      <p:sp>
        <p:nvSpPr>
          <p:cNvPr id="13852" name="Text Box 540"/>
          <p:cNvSpPr txBox="1">
            <a:spLocks noChangeArrowheads="1"/>
          </p:cNvSpPr>
          <p:nvPr/>
        </p:nvSpPr>
        <p:spPr bwMode="auto">
          <a:xfrm>
            <a:off x="165350" y="12428043"/>
            <a:ext cx="7001592" cy="347358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137160" tIns="137160" rIns="137160" bIns="137160" anchor="ctr" anchorCtr="0">
            <a:noAutofit/>
          </a:bodyPr>
          <a:lstStyle>
            <a:lvl1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>
              <a:spcAft>
                <a:spcPts val="0"/>
              </a:spcAft>
              <a:buClr>
                <a:schemeClr val="accent6">
                  <a:lumMod val="25000"/>
                </a:schemeClr>
              </a:buClr>
            </a:pPr>
            <a:r>
              <a:rPr lang="en-US" b="1" dirty="0">
                <a:solidFill>
                  <a:schemeClr val="accent6">
                    <a:lumMod val="25000"/>
                  </a:schemeClr>
                </a:solidFill>
              </a:rPr>
              <a:t>5 point Likert Scale survey</a:t>
            </a: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 related to ICU Liberation Bundle distributed to MDs, nurses, respiratory therapists, pharmacists, and dieticians</a:t>
            </a:r>
          </a:p>
          <a:p>
            <a:pPr marL="457200" indent="-347472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1 month prior and 2 months after the implementation of the new rounding system</a:t>
            </a:r>
          </a:p>
          <a:p>
            <a:pPr marL="457200" indent="-347472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Assessed for satisfaction with rounds</a:t>
            </a:r>
          </a:p>
          <a:p>
            <a:pPr marL="109728">
              <a:spcAft>
                <a:spcPts val="0"/>
              </a:spcAft>
              <a:buClr>
                <a:schemeClr val="accent6">
                  <a:lumMod val="25000"/>
                </a:schemeClr>
              </a:buClr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0">
              <a:spcAft>
                <a:spcPts val="0"/>
              </a:spcAft>
              <a:buClr>
                <a:schemeClr val="accent6">
                  <a:lumMod val="25000"/>
                </a:schemeClr>
              </a:buClr>
            </a:pPr>
            <a:r>
              <a:rPr lang="en-US" b="1" dirty="0">
                <a:solidFill>
                  <a:schemeClr val="accent6">
                    <a:lumMod val="25000"/>
                  </a:schemeClr>
                </a:solidFill>
              </a:rPr>
              <a:t>Independent observers</a:t>
            </a: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 collected data during rounds </a:t>
            </a:r>
          </a:p>
          <a:p>
            <a:pPr marL="457200" indent="-342900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Assessed for frequency of PICU Liberation ABCDEF Bundle element discussion</a:t>
            </a:r>
          </a:p>
        </p:txBody>
      </p:sp>
      <p:sp>
        <p:nvSpPr>
          <p:cNvPr id="13853" name="Text Box 541"/>
          <p:cNvSpPr txBox="1">
            <a:spLocks noChangeArrowheads="1"/>
          </p:cNvSpPr>
          <p:nvPr/>
        </p:nvSpPr>
        <p:spPr bwMode="auto">
          <a:xfrm>
            <a:off x="163412" y="11892219"/>
            <a:ext cx="7007406" cy="53582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Methods – Data Collection</a:t>
            </a:r>
          </a:p>
        </p:txBody>
      </p:sp>
      <p:sp>
        <p:nvSpPr>
          <p:cNvPr id="13860" name="Text Box 548"/>
          <p:cNvSpPr txBox="1">
            <a:spLocks noChangeArrowheads="1"/>
          </p:cNvSpPr>
          <p:nvPr/>
        </p:nvSpPr>
        <p:spPr bwMode="auto">
          <a:xfrm>
            <a:off x="7466846" y="7299757"/>
            <a:ext cx="7002257" cy="54598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Figure 1. New Rounding System</a:t>
            </a:r>
          </a:p>
        </p:txBody>
      </p:sp>
      <p:sp>
        <p:nvSpPr>
          <p:cNvPr id="13862" name="Rectangle 550"/>
          <p:cNvSpPr>
            <a:spLocks noChangeArrowheads="1"/>
          </p:cNvSpPr>
          <p:nvPr/>
        </p:nvSpPr>
        <p:spPr bwMode="auto">
          <a:xfrm>
            <a:off x="7470064" y="7846003"/>
            <a:ext cx="6989739" cy="452484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01" name="Rectangle 589"/>
          <p:cNvSpPr>
            <a:spLocks noGrp="1" noChangeArrowheads="1"/>
          </p:cNvSpPr>
          <p:nvPr>
            <p:ph type="title"/>
          </p:nvPr>
        </p:nvSpPr>
        <p:spPr>
          <a:xfrm>
            <a:off x="2554015" y="-4312"/>
            <a:ext cx="18878824" cy="1766639"/>
          </a:xfrm>
          <a:gradFill>
            <a:gsLst>
              <a:gs pos="0">
                <a:schemeClr val="accent4">
                  <a:alpha val="0"/>
                </a:schemeClr>
              </a:gs>
              <a:gs pos="50000">
                <a:schemeClr val="accent4"/>
              </a:gs>
              <a:gs pos="100000">
                <a:schemeClr val="accent4">
                  <a:alpha val="0"/>
                </a:schemeClr>
              </a:gs>
            </a:gsLst>
          </a:gradFill>
        </p:spPr>
        <p:txBody>
          <a:bodyPr anchor="ctr" anchorCtr="0"/>
          <a:lstStyle/>
          <a:p>
            <a:r>
              <a:rPr lang="en-US" sz="3800" dirty="0"/>
              <a:t>De-Escalation of Critical Care and Prevention of Iatrogenicity Through</a:t>
            </a:r>
            <a:br>
              <a:rPr lang="en-US" sz="3800" dirty="0"/>
            </a:br>
            <a:r>
              <a:rPr lang="en-US" sz="3800" dirty="0"/>
              <a:t>PICU Liberation Rounding Process and a Daily Rounding Checklist</a:t>
            </a:r>
            <a:endParaRPr lang="en-US" sz="38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470065" y="3427196"/>
            <a:ext cx="7002257" cy="3672830"/>
            <a:chOff x="5341004" y="10301479"/>
            <a:chExt cx="5487333" cy="3262977"/>
          </a:xfrm>
        </p:grpSpPr>
        <p:sp>
          <p:nvSpPr>
            <p:cNvPr id="35" name="Text Box 575"/>
            <p:cNvSpPr txBox="1">
              <a:spLocks noChangeArrowheads="1"/>
            </p:cNvSpPr>
            <p:nvPr/>
          </p:nvSpPr>
          <p:spPr bwMode="auto">
            <a:xfrm>
              <a:off x="5341004" y="10301479"/>
              <a:ext cx="5487333" cy="48657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 anchorCtr="0">
              <a:noAutofit/>
            </a:bodyPr>
            <a:lstStyle>
              <a:lvl1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algn="l" defTabSz="2638425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defTabSz="26384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</a:pPr>
              <a:r>
                <a:rPr lang="en-US" sz="2800" b="1" dirty="0"/>
                <a:t>Methods - Implementation</a:t>
              </a:r>
            </a:p>
          </p:txBody>
        </p:sp>
        <p:sp>
          <p:nvSpPr>
            <p:cNvPr id="36" name="Rectangle 576"/>
            <p:cNvSpPr>
              <a:spLocks noChangeArrowheads="1"/>
            </p:cNvSpPr>
            <p:nvPr/>
          </p:nvSpPr>
          <p:spPr bwMode="auto">
            <a:xfrm>
              <a:off x="5352602" y="10788051"/>
              <a:ext cx="5470694" cy="277640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 anchorCtr="0">
              <a:noAutofit/>
            </a:bodyPr>
            <a:lstStyle/>
            <a:p>
              <a:pPr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</a:pP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PICU Liberation nursing rounding script 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developed and implemented </a:t>
              </a: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(Figure 1)</a:t>
              </a:r>
            </a:p>
            <a:p>
              <a:pPr marL="457200" indent="-342900"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Focused on PICU Liberation elements</a:t>
              </a:r>
            </a:p>
            <a:p>
              <a:pPr marL="457200" indent="-342900"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Previous script organized by organ system</a:t>
              </a:r>
            </a:p>
            <a:p>
              <a:pPr marL="114300"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</a:pPr>
              <a:endParaRPr lang="en-US" dirty="0">
                <a:solidFill>
                  <a:schemeClr val="accent6">
                    <a:lumMod val="25000"/>
                  </a:schemeClr>
                </a:solidFill>
              </a:endParaRPr>
            </a:p>
            <a:p>
              <a:pPr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14-task, physician-completed </a:t>
              </a: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de-escalation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 </a:t>
              </a: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checklist</a:t>
              </a: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 developed and implemented </a:t>
              </a:r>
              <a:r>
                <a:rPr lang="en-US" b="1" dirty="0">
                  <a:solidFill>
                    <a:schemeClr val="accent6">
                      <a:lumMod val="25000"/>
                    </a:schemeClr>
                  </a:solidFill>
                </a:rPr>
                <a:t>(Figure 1)</a:t>
              </a:r>
            </a:p>
            <a:p>
              <a:pPr marL="457200" indent="-342900" algn="l">
                <a:spcBef>
                  <a:spcPts val="0"/>
                </a:spcBef>
                <a:buClr>
                  <a:schemeClr val="accent6">
                    <a:lumMod val="2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6">
                      <a:lumMod val="25000"/>
                    </a:schemeClr>
                  </a:solidFill>
                </a:rPr>
                <a:t>All checklists completed over the first 50 days after deployment collected</a:t>
              </a:r>
            </a:p>
          </p:txBody>
        </p:sp>
      </p:grpSp>
      <p:sp>
        <p:nvSpPr>
          <p:cNvPr id="45" name="Text Box 548">
            <a:extLst>
              <a:ext uri="{FF2B5EF4-FFF2-40B4-BE49-F238E27FC236}">
                <a16:creationId xmlns:a16="http://schemas.microsoft.com/office/drawing/2014/main" id="{E96B1E08-87CF-4CF1-B121-6319AAC9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414" y="12568123"/>
            <a:ext cx="7005473" cy="58230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Satisfaction with the Rounding Process </a:t>
            </a:r>
          </a:p>
        </p:txBody>
      </p:sp>
      <p:sp>
        <p:nvSpPr>
          <p:cNvPr id="46" name="Rectangle 550">
            <a:extLst>
              <a:ext uri="{FF2B5EF4-FFF2-40B4-BE49-F238E27FC236}">
                <a16:creationId xmlns:a16="http://schemas.microsoft.com/office/drawing/2014/main" id="{A380BEAB-D2E4-4A57-B678-1A0BF6A9E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281" y="13150430"/>
            <a:ext cx="6992606" cy="275120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2" name="Text Box 548">
            <a:extLst>
              <a:ext uri="{FF2B5EF4-FFF2-40B4-BE49-F238E27FC236}">
                <a16:creationId xmlns:a16="http://schemas.microsoft.com/office/drawing/2014/main" id="{6022AABF-96FE-4E03-9193-6D87FD24C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6717" y="3427193"/>
            <a:ext cx="6999039" cy="56180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Frequency of Bundle Discussion</a:t>
            </a:r>
          </a:p>
        </p:txBody>
      </p:sp>
      <p:sp>
        <p:nvSpPr>
          <p:cNvPr id="63" name="Rectangle 550">
            <a:extLst>
              <a:ext uri="{FF2B5EF4-FFF2-40B4-BE49-F238E27FC236}">
                <a16:creationId xmlns:a16="http://schemas.microsoft.com/office/drawing/2014/main" id="{AE6D966C-55D2-4908-95E7-26FF87A9F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149" y="3974882"/>
            <a:ext cx="6992609" cy="31251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6" name="Text Box 548">
            <a:extLst>
              <a:ext uri="{FF2B5EF4-FFF2-40B4-BE49-F238E27FC236}">
                <a16:creationId xmlns:a16="http://schemas.microsoft.com/office/drawing/2014/main" id="{D5C5E922-FA34-4DFC-8902-F4E501184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1562" y="7299758"/>
            <a:ext cx="6999039" cy="54598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Data from the Rounding Checklist</a:t>
            </a:r>
          </a:p>
        </p:txBody>
      </p:sp>
      <p:sp>
        <p:nvSpPr>
          <p:cNvPr id="67" name="Rectangle 550">
            <a:extLst>
              <a:ext uri="{FF2B5EF4-FFF2-40B4-BE49-F238E27FC236}">
                <a16:creationId xmlns:a16="http://schemas.microsoft.com/office/drawing/2014/main" id="{F977CF58-35E2-4FC6-977B-297E50B75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1212" y="7845742"/>
            <a:ext cx="6989390" cy="452484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accent6">
                  <a:lumMod val="25000"/>
                </a:schemeClr>
              </a:buClr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Compliance rate for first 50 days:</a:t>
            </a:r>
          </a:p>
          <a:p>
            <a:pPr marL="457200" indent="-3429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90.4% (322/356 total patient-days)</a:t>
            </a:r>
          </a:p>
          <a:p>
            <a:pPr marL="457200" indent="-3429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algn="l">
              <a:spcBef>
                <a:spcPts val="0"/>
              </a:spcBef>
              <a:buClr>
                <a:schemeClr val="accent6">
                  <a:lumMod val="25000"/>
                </a:schemeClr>
              </a:buClr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Frequency of medical plan modification:</a:t>
            </a:r>
          </a:p>
          <a:p>
            <a:pPr marL="457200" indent="-3429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62 times in 14.0% (45/322) of the total checklists completed</a:t>
            </a:r>
          </a:p>
          <a:p>
            <a:pPr marL="114300" algn="l">
              <a:spcBef>
                <a:spcPts val="0"/>
              </a:spcBef>
              <a:buClr>
                <a:schemeClr val="accent6">
                  <a:lumMod val="25000"/>
                </a:schemeClr>
              </a:buClr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algn="l">
              <a:spcBef>
                <a:spcPts val="0"/>
              </a:spcBef>
              <a:buClr>
                <a:schemeClr val="accent6">
                  <a:lumMod val="25000"/>
                </a:schemeClr>
              </a:buClr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Most frequently modified tasks (&gt;75% of all):</a:t>
            </a:r>
          </a:p>
          <a:p>
            <a:pPr marL="571500" indent="-4572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Converting IV to PO meds</a:t>
            </a:r>
          </a:p>
          <a:p>
            <a:pPr marL="571500" indent="-4572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Initiating bowel regimen</a:t>
            </a:r>
          </a:p>
          <a:p>
            <a:pPr marL="571500" indent="-4572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Initiating GI prophylaxis</a:t>
            </a:r>
          </a:p>
          <a:p>
            <a:pPr marL="571500" indent="-4572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Consulting PT/OT/PMR</a:t>
            </a:r>
          </a:p>
          <a:p>
            <a:pPr marL="571500" indent="-457200" algn="l">
              <a:spcBef>
                <a:spcPts val="0"/>
              </a:spcBef>
              <a:buClr>
                <a:schemeClr val="accent6">
                  <a:lumMod val="25000"/>
                </a:schemeClr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Initiating sleep enhancement protocol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2" name="Text Box 548">
            <a:extLst>
              <a:ext uri="{FF2B5EF4-FFF2-40B4-BE49-F238E27FC236}">
                <a16:creationId xmlns:a16="http://schemas.microsoft.com/office/drawing/2014/main" id="{723F4E74-B5B7-4C2F-9AFA-BA9BA2C8C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1212" y="12569588"/>
            <a:ext cx="7016824" cy="58084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 anchor="ctr" anchorCtr="0">
            <a:noAutofit/>
          </a:bodyPr>
          <a:lstStyle>
            <a:lvl1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26384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263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</a:pPr>
            <a:r>
              <a:rPr lang="en-US" sz="2800" b="1" dirty="0"/>
              <a:t>Conclusions</a:t>
            </a:r>
          </a:p>
        </p:txBody>
      </p:sp>
      <p:sp>
        <p:nvSpPr>
          <p:cNvPr id="74" name="Text Box 531">
            <a:extLst>
              <a:ext uri="{FF2B5EF4-FFF2-40B4-BE49-F238E27FC236}">
                <a16:creationId xmlns:a16="http://schemas.microsoft.com/office/drawing/2014/main" id="{B0F8EC9E-3F56-429E-AD61-C42846A5F0FF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4781211" y="13150431"/>
            <a:ext cx="7018757" cy="275120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137160" tIns="137160" rIns="137160" bIns="137160" anchor="ctr" anchorCtr="0">
            <a:noAutofit/>
          </a:bodyPr>
          <a:lstStyle>
            <a:lvl1pPr marL="1143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57300" indent="-40005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85900"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defTabSz="4572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>
              <a:buClr>
                <a:schemeClr val="accent6">
                  <a:lumMod val="25000"/>
                </a:schemeClr>
              </a:buClr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PICU Liberation nursing script:</a:t>
            </a:r>
          </a:p>
          <a:p>
            <a:pPr marL="457200" indent="-342900"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Improved care provider satisfaction with rounds</a:t>
            </a:r>
          </a:p>
          <a:p>
            <a:pPr marL="457200" indent="-342900"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Increased adherence with the ABCDEF Bundle </a:t>
            </a:r>
          </a:p>
          <a:p>
            <a:pPr>
              <a:buClr>
                <a:schemeClr val="accent6">
                  <a:lumMod val="25000"/>
                </a:schemeClr>
              </a:buClr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0">
              <a:buClr>
                <a:schemeClr val="accent6">
                  <a:lumMod val="25000"/>
                </a:schemeClr>
              </a:buClr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Physician-completed daily rounding checklist:</a:t>
            </a:r>
          </a:p>
          <a:p>
            <a:pPr marL="457200" indent="-342900"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Achieved high compliance</a:t>
            </a:r>
          </a:p>
          <a:p>
            <a:pPr marL="457200" indent="-342900"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Increased timely de-escalation of care</a:t>
            </a:r>
          </a:p>
          <a:p>
            <a:pPr marL="457200" indent="-342900">
              <a:buClr>
                <a:schemeClr val="accent6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Minimized the risk of iatrogenic conditions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43F6D8F-0AC4-46AF-A74B-D8C38A5E0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0516" y="5843668"/>
            <a:ext cx="2829940" cy="9017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25EF5-B2BA-475B-94E7-10C35E240D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572" y="13174494"/>
            <a:ext cx="5775155" cy="275120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1DF440-EDD8-4CA1-84B5-750BF5261F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0116" y="7923857"/>
            <a:ext cx="3286125" cy="4367213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85116C-4638-4A56-B85A-290E360833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02152" y="8017826"/>
            <a:ext cx="2237287" cy="4237836"/>
          </a:xfrm>
          <a:prstGeom prst="rect">
            <a:avLst/>
          </a:prstGeom>
          <a:ln>
            <a:solidFill>
              <a:schemeClr val="accent6">
                <a:lumMod val="25000"/>
              </a:schemeClr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22DC10E-FF15-4D9F-ACE1-C7B2805BC1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11906" y="3975502"/>
            <a:ext cx="5775155" cy="31617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c-selfservice-scientificposter-4x4-blue">
  <a:themeElements>
    <a:clrScheme name="SHPoster1">
      <a:dk1>
        <a:sysClr val="windowText" lastClr="000000"/>
      </a:dk1>
      <a:lt1>
        <a:sysClr val="window" lastClr="FFFFFF"/>
      </a:lt1>
      <a:dk2>
        <a:srgbClr val="1F2D60"/>
      </a:dk2>
      <a:lt2>
        <a:srgbClr val="ECEADC"/>
      </a:lt2>
      <a:accent1>
        <a:srgbClr val="FFCC00"/>
      </a:accent1>
      <a:accent2>
        <a:srgbClr val="FF6600"/>
      </a:accent2>
      <a:accent3>
        <a:srgbClr val="3CBE18"/>
      </a:accent3>
      <a:accent4>
        <a:srgbClr val="2158A1"/>
      </a:accent4>
      <a:accent5>
        <a:srgbClr val="FF66CC"/>
      </a:accent5>
      <a:accent6>
        <a:srgbClr val="99CCFF"/>
      </a:accent6>
      <a:hlink>
        <a:srgbClr val="CC99FF"/>
      </a:hlink>
      <a:folHlink>
        <a:srgbClr val="969696"/>
      </a:folHlink>
    </a:clrScheme>
    <a:fontScheme name="12-11 Self Help PPT Scientific Poster_4x4 Bl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37160" rIns="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33702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120000"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Times New Roman" pitchFamily="18" charset="0"/>
            <a:cs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37160" rIns="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33702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120000"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Times New Roman" pitchFamily="18" charset="0"/>
            <a:cs typeface="Calibri" pitchFamily="34" charset="0"/>
          </a:defRPr>
        </a:defPPr>
      </a:lstStyle>
    </a:lnDef>
  </a:objectDefaults>
  <a:extraClrSchemeLst>
    <a:extraClrScheme>
      <a:clrScheme name="12-11 Self Help PPT Scientific Poster_4x4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1 Self Help PPT Scientific Poster_4x4 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1 Self Help PPT Scientific Poster_4x4 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1 Self Help PPT Scientific Poster_4x4 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1 Self Help PPT Scientific Poster_4x4 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-11 Self Help PPT Scientific Poster_4x4 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-11 Self Help PPT Scientific Poster_4x4 Blue 13">
        <a:dk1>
          <a:srgbClr val="000000"/>
        </a:dk1>
        <a:lt1>
          <a:srgbClr val="1F2D60"/>
        </a:lt1>
        <a:dk2>
          <a:srgbClr val="FFFFFF"/>
        </a:dk2>
        <a:lt2>
          <a:srgbClr val="808080"/>
        </a:lt2>
        <a:accent1>
          <a:srgbClr val="EBEB00"/>
        </a:accent1>
        <a:accent2>
          <a:srgbClr val="EB9900"/>
        </a:accent2>
        <a:accent3>
          <a:srgbClr val="ABADB6"/>
        </a:accent3>
        <a:accent4>
          <a:srgbClr val="000000"/>
        </a:accent4>
        <a:accent5>
          <a:srgbClr val="F3F3AA"/>
        </a:accent5>
        <a:accent6>
          <a:srgbClr val="D58A00"/>
        </a:accent6>
        <a:hlink>
          <a:srgbClr val="00EB00"/>
        </a:hlink>
        <a:folHlink>
          <a:srgbClr val="2158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mc-selfservice-scientificposter-4x4-blue</Template>
  <TotalTime>423</TotalTime>
  <Words>424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mc-selfservice-scientificposter-4x4-blue</vt:lpstr>
      <vt:lpstr>De-Escalation of Critical Care and Prevention of Iatrogenicity Through PICU Liberation Rounding Process and a Daily Rounding Checklist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 to Eliminate Delirium Improves Pediatric ICU Culture and Patient Outcome</dc:title>
  <dc:creator>Grace M Arteaga</dc:creator>
  <dc:description>v2.1</dc:description>
  <cp:lastModifiedBy>Barbara Cowen</cp:lastModifiedBy>
  <cp:revision>49</cp:revision>
  <dcterms:created xsi:type="dcterms:W3CDTF">2018-03-04T20:49:13Z</dcterms:created>
  <dcterms:modified xsi:type="dcterms:W3CDTF">2020-07-15T00:32:31Z</dcterms:modified>
</cp:coreProperties>
</file>