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1089600" cy="20116800"/>
  <p:notesSz cx="6858000" cy="9296400"/>
  <p:defaultTextStyle>
    <a:defPPr>
      <a:defRPr lang="en-US"/>
    </a:defPPr>
    <a:lvl1pPr algn="l" rtl="0" fontAlgn="base">
      <a:spcBef>
        <a:spcPct val="0"/>
      </a:spcBef>
      <a:spcAft>
        <a:spcPct val="0"/>
      </a:spcAft>
      <a:defRPr sz="7900" b="1" kern="1200">
        <a:solidFill>
          <a:schemeClr val="tx1"/>
        </a:solidFill>
        <a:latin typeface="Arial" charset="0"/>
        <a:ea typeface="+mn-ea"/>
        <a:cs typeface="+mn-cs"/>
      </a:defRPr>
    </a:lvl1pPr>
    <a:lvl2pPr marL="457200" algn="l" rtl="0" fontAlgn="base">
      <a:spcBef>
        <a:spcPct val="0"/>
      </a:spcBef>
      <a:spcAft>
        <a:spcPct val="0"/>
      </a:spcAft>
      <a:defRPr sz="7900" b="1" kern="1200">
        <a:solidFill>
          <a:schemeClr val="tx1"/>
        </a:solidFill>
        <a:latin typeface="Arial" charset="0"/>
        <a:ea typeface="+mn-ea"/>
        <a:cs typeface="+mn-cs"/>
      </a:defRPr>
    </a:lvl2pPr>
    <a:lvl3pPr marL="914400" algn="l" rtl="0" fontAlgn="base">
      <a:spcBef>
        <a:spcPct val="0"/>
      </a:spcBef>
      <a:spcAft>
        <a:spcPct val="0"/>
      </a:spcAft>
      <a:defRPr sz="7900" b="1" kern="1200">
        <a:solidFill>
          <a:schemeClr val="tx1"/>
        </a:solidFill>
        <a:latin typeface="Arial" charset="0"/>
        <a:ea typeface="+mn-ea"/>
        <a:cs typeface="+mn-cs"/>
      </a:defRPr>
    </a:lvl3pPr>
    <a:lvl4pPr marL="1371600" algn="l" rtl="0" fontAlgn="base">
      <a:spcBef>
        <a:spcPct val="0"/>
      </a:spcBef>
      <a:spcAft>
        <a:spcPct val="0"/>
      </a:spcAft>
      <a:defRPr sz="7900" b="1" kern="1200">
        <a:solidFill>
          <a:schemeClr val="tx1"/>
        </a:solidFill>
        <a:latin typeface="Arial" charset="0"/>
        <a:ea typeface="+mn-ea"/>
        <a:cs typeface="+mn-cs"/>
      </a:defRPr>
    </a:lvl4pPr>
    <a:lvl5pPr marL="1828800" algn="l" rtl="0" fontAlgn="base">
      <a:spcBef>
        <a:spcPct val="0"/>
      </a:spcBef>
      <a:spcAft>
        <a:spcPct val="0"/>
      </a:spcAft>
      <a:defRPr sz="7900" b="1" kern="1200">
        <a:solidFill>
          <a:schemeClr val="tx1"/>
        </a:solidFill>
        <a:latin typeface="Arial" charset="0"/>
        <a:ea typeface="+mn-ea"/>
        <a:cs typeface="+mn-cs"/>
      </a:defRPr>
    </a:lvl5pPr>
    <a:lvl6pPr marL="2286000" algn="l" defTabSz="914400" rtl="0" eaLnBrk="1" latinLnBrk="0" hangingPunct="1">
      <a:defRPr sz="7900" b="1" kern="1200">
        <a:solidFill>
          <a:schemeClr val="tx1"/>
        </a:solidFill>
        <a:latin typeface="Arial" charset="0"/>
        <a:ea typeface="+mn-ea"/>
        <a:cs typeface="+mn-cs"/>
      </a:defRPr>
    </a:lvl6pPr>
    <a:lvl7pPr marL="2743200" algn="l" defTabSz="914400" rtl="0" eaLnBrk="1" latinLnBrk="0" hangingPunct="1">
      <a:defRPr sz="7900" b="1" kern="1200">
        <a:solidFill>
          <a:schemeClr val="tx1"/>
        </a:solidFill>
        <a:latin typeface="Arial" charset="0"/>
        <a:ea typeface="+mn-ea"/>
        <a:cs typeface="+mn-cs"/>
      </a:defRPr>
    </a:lvl7pPr>
    <a:lvl8pPr marL="3200400" algn="l" defTabSz="914400" rtl="0" eaLnBrk="1" latinLnBrk="0" hangingPunct="1">
      <a:defRPr sz="7900" b="1" kern="1200">
        <a:solidFill>
          <a:schemeClr val="tx1"/>
        </a:solidFill>
        <a:latin typeface="Arial" charset="0"/>
        <a:ea typeface="+mn-ea"/>
        <a:cs typeface="+mn-cs"/>
      </a:defRPr>
    </a:lvl8pPr>
    <a:lvl9pPr marL="3657600" algn="l" defTabSz="914400" rtl="0" eaLnBrk="1" latinLnBrk="0" hangingPunct="1">
      <a:defRPr sz="79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6358">
          <p15:clr>
            <a:srgbClr val="A4A3A4"/>
          </p15:clr>
        </p15:guide>
        <p15:guide id="2" pos="979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sa Joss-Moore"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75C9"/>
    <a:srgbClr val="3366FF"/>
    <a:srgbClr val="E20000"/>
    <a:srgbClr val="EE0000"/>
    <a:srgbClr val="C0C0C0"/>
    <a:srgbClr val="99FFCC"/>
    <a:srgbClr val="99CCFF"/>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50000" autoAdjust="0"/>
  </p:normalViewPr>
  <p:slideViewPr>
    <p:cSldViewPr snapToGrid="0">
      <p:cViewPr varScale="1">
        <p:scale>
          <a:sx n="16" d="100"/>
          <a:sy n="16" d="100"/>
        </p:scale>
        <p:origin x="1362" y="78"/>
      </p:cViewPr>
      <p:guideLst>
        <p:guide orient="horz" pos="6358"/>
        <p:guide pos="9792"/>
      </p:guideLst>
    </p:cSldViewPr>
  </p:slideViewPr>
  <p:notesTextViewPr>
    <p:cViewPr>
      <p:scale>
        <a:sx n="100" d="100"/>
        <a:sy n="100" d="100"/>
      </p:scale>
      <p:origin x="0" y="0"/>
    </p:cViewPr>
  </p:notesTextViewPr>
  <p:sorterViewPr>
    <p:cViewPr>
      <p:scale>
        <a:sx n="66" d="100"/>
        <a:sy n="66" d="100"/>
      </p:scale>
      <p:origin x="0" y="14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60954" tIns="30477" rIns="60954" bIns="30477" numCol="1" anchor="t" anchorCtr="0" compatLnSpc="1">
            <a:prstTxWarp prst="textNoShape">
              <a:avLst/>
            </a:prstTxWarp>
          </a:bodyPr>
          <a:lstStyle>
            <a:lvl1pPr algn="l" defTabSz="609600">
              <a:defRPr sz="800" b="0"/>
            </a:lvl1pPr>
          </a:lstStyle>
          <a:p>
            <a:pPr>
              <a:defRPr/>
            </a:pPr>
            <a:endParaRPr lang="en-US" dirty="0"/>
          </a:p>
        </p:txBody>
      </p:sp>
      <p:sp>
        <p:nvSpPr>
          <p:cNvPr id="4099"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60954" tIns="30477" rIns="60954" bIns="30477" numCol="1" anchor="t" anchorCtr="0" compatLnSpc="1">
            <a:prstTxWarp prst="textNoShape">
              <a:avLst/>
            </a:prstTxWarp>
          </a:bodyPr>
          <a:lstStyle>
            <a:lvl1pPr algn="r" defTabSz="609600">
              <a:defRPr sz="800" b="0"/>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735013" y="696913"/>
            <a:ext cx="5387975"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60954" tIns="30477" rIns="60954" bIns="3047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60954" tIns="30477" rIns="60954" bIns="30477" numCol="1" anchor="b" anchorCtr="0" compatLnSpc="1">
            <a:prstTxWarp prst="textNoShape">
              <a:avLst/>
            </a:prstTxWarp>
          </a:bodyPr>
          <a:lstStyle>
            <a:lvl1pPr algn="l" defTabSz="609600">
              <a:defRPr sz="800" b="0"/>
            </a:lvl1pPr>
          </a:lstStyle>
          <a:p>
            <a:pPr>
              <a:defRPr/>
            </a:pPr>
            <a:endParaRPr lang="en-US" dirty="0"/>
          </a:p>
        </p:txBody>
      </p:sp>
      <p:sp>
        <p:nvSpPr>
          <p:cNvPr id="4103"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60954" tIns="30477" rIns="60954" bIns="30477" numCol="1" anchor="b" anchorCtr="0" compatLnSpc="1">
            <a:prstTxWarp prst="textNoShape">
              <a:avLst/>
            </a:prstTxWarp>
          </a:bodyPr>
          <a:lstStyle>
            <a:lvl1pPr algn="r" defTabSz="609600">
              <a:defRPr sz="800" b="0"/>
            </a:lvl1pPr>
          </a:lstStyle>
          <a:p>
            <a:pPr>
              <a:defRPr/>
            </a:pPr>
            <a:fld id="{6DFAA99C-F877-4CF1-AE1F-0C473828037E}" type="slidenum">
              <a:rPr lang="en-US"/>
              <a:pPr>
                <a:defRPr/>
              </a:pPr>
              <a:t>‹#›</a:t>
            </a:fld>
            <a:endParaRPr lang="en-US" dirty="0"/>
          </a:p>
        </p:txBody>
      </p:sp>
    </p:spTree>
    <p:extLst>
      <p:ext uri="{BB962C8B-B14F-4D97-AF65-F5344CB8AC3E}">
        <p14:creationId xmlns:p14="http://schemas.microsoft.com/office/powerpoint/2010/main" val="15252446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A0DB343C-1BBD-4D8D-A37A-DAC28C018913}" type="slidenum">
              <a:rPr lang="en-US" smtClean="0"/>
              <a:pPr/>
              <a:t>1</a:t>
            </a:fld>
            <a:endParaRPr lang="en-US" dirty="0"/>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58508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31528" y="6249580"/>
            <a:ext cx="26426546" cy="4311740"/>
          </a:xfrm>
        </p:spPr>
        <p:txBody>
          <a:bodyPr/>
          <a:lstStyle/>
          <a:p>
            <a:r>
              <a:rPr lang="en-US"/>
              <a:t>Click to edit Master title style</a:t>
            </a:r>
          </a:p>
        </p:txBody>
      </p:sp>
      <p:sp>
        <p:nvSpPr>
          <p:cNvPr id="3" name="Subtitle 2"/>
          <p:cNvSpPr>
            <a:spLocks noGrp="1"/>
          </p:cNvSpPr>
          <p:nvPr>
            <p:ph type="subTitle" idx="1"/>
          </p:nvPr>
        </p:nvSpPr>
        <p:spPr>
          <a:xfrm>
            <a:off x="4663055" y="11399520"/>
            <a:ext cx="21763491" cy="514096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CED90EFE-4618-454B-B688-CFC1A5DC3EA8}"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DB00AEE3-3D2C-4532-ABE4-19586D6DB457}"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541310" y="806270"/>
            <a:ext cx="6996509" cy="1716314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51781" y="806270"/>
            <a:ext cx="20897000" cy="1716314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D70376C5-FE57-49D8-B8FF-90F449DC46DB}"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B8931455-3743-401E-915F-7764500B967A}"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55863" y="12927240"/>
            <a:ext cx="26426546" cy="399542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455863" y="8526690"/>
            <a:ext cx="26426546" cy="44005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5CA5F1FC-FEEE-493F-B006-F6356EEBE263}"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51782" y="4694919"/>
            <a:ext cx="13946754" cy="1327449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591065" y="4694919"/>
            <a:ext cx="13946754" cy="1327449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4E7FB579-2455-46F8-9DA8-B89ECC589793}"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54674" y="805271"/>
            <a:ext cx="27980254" cy="3352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54673" y="4503331"/>
            <a:ext cx="13736638" cy="187597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54673" y="6379302"/>
            <a:ext cx="13736638" cy="1159110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793471" y="4503331"/>
            <a:ext cx="13741457" cy="187597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793471" y="6379302"/>
            <a:ext cx="13741457" cy="1159110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dirty="0"/>
          </a:p>
        </p:txBody>
      </p:sp>
      <p:sp>
        <p:nvSpPr>
          <p:cNvPr id="8" name="Rectangle 5"/>
          <p:cNvSpPr>
            <a:spLocks noGrp="1" noChangeArrowheads="1"/>
          </p:cNvSpPr>
          <p:nvPr>
            <p:ph type="ftr" sz="quarter" idx="11"/>
          </p:nvPr>
        </p:nvSpPr>
        <p:spPr>
          <a:ln/>
        </p:spPr>
        <p:txBody>
          <a:bodyPr/>
          <a:lstStyle>
            <a:lvl1pPr>
              <a:defRPr/>
            </a:lvl1pPr>
          </a:lstStyle>
          <a:p>
            <a:endParaRPr lang="en-US" dirty="0"/>
          </a:p>
        </p:txBody>
      </p:sp>
      <p:sp>
        <p:nvSpPr>
          <p:cNvPr id="9" name="Rectangle 6"/>
          <p:cNvSpPr>
            <a:spLocks noGrp="1" noChangeArrowheads="1"/>
          </p:cNvSpPr>
          <p:nvPr>
            <p:ph type="sldNum" sz="quarter" idx="12"/>
          </p:nvPr>
        </p:nvSpPr>
        <p:spPr>
          <a:ln/>
        </p:spPr>
        <p:txBody>
          <a:bodyPr/>
          <a:lstStyle>
            <a:lvl1pPr>
              <a:defRPr/>
            </a:lvl1pPr>
          </a:lstStyle>
          <a:p>
            <a:fld id="{FED8ADDE-4F9A-4BAC-8C6F-6FFAB88A6F62}"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dirty="0"/>
          </a:p>
        </p:txBody>
      </p:sp>
      <p:sp>
        <p:nvSpPr>
          <p:cNvPr id="4" name="Rectangle 5"/>
          <p:cNvSpPr>
            <a:spLocks noGrp="1" noChangeArrowheads="1"/>
          </p:cNvSpPr>
          <p:nvPr>
            <p:ph type="ftr" sz="quarter" idx="11"/>
          </p:nvPr>
        </p:nvSpPr>
        <p:spPr>
          <a:ln/>
        </p:spPr>
        <p:txBody>
          <a:bodyPr/>
          <a:lstStyle>
            <a:lvl1pPr>
              <a:defRPr/>
            </a:lvl1pPr>
          </a:lstStyle>
          <a:p>
            <a:endParaRPr lang="en-US" dirty="0"/>
          </a:p>
        </p:txBody>
      </p:sp>
      <p:sp>
        <p:nvSpPr>
          <p:cNvPr id="5" name="Rectangle 6"/>
          <p:cNvSpPr>
            <a:spLocks noGrp="1" noChangeArrowheads="1"/>
          </p:cNvSpPr>
          <p:nvPr>
            <p:ph type="sldNum" sz="quarter" idx="12"/>
          </p:nvPr>
        </p:nvSpPr>
        <p:spPr>
          <a:ln/>
        </p:spPr>
        <p:txBody>
          <a:bodyPr/>
          <a:lstStyle>
            <a:lvl1pPr>
              <a:defRPr/>
            </a:lvl1pPr>
          </a:lstStyle>
          <a:p>
            <a:fld id="{5AF271D9-6454-4E1C-9DAC-49352A282539}"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dirty="0"/>
          </a:p>
        </p:txBody>
      </p:sp>
      <p:sp>
        <p:nvSpPr>
          <p:cNvPr id="3" name="Rectangle 5"/>
          <p:cNvSpPr>
            <a:spLocks noGrp="1" noChangeArrowheads="1"/>
          </p:cNvSpPr>
          <p:nvPr>
            <p:ph type="ftr" sz="quarter" idx="11"/>
          </p:nvPr>
        </p:nvSpPr>
        <p:spPr>
          <a:ln/>
        </p:spPr>
        <p:txBody>
          <a:bodyPr/>
          <a:lstStyle>
            <a:lvl1pPr>
              <a:defRPr/>
            </a:lvl1pPr>
          </a:lstStyle>
          <a:p>
            <a:endParaRPr lang="en-US" dirty="0"/>
          </a:p>
        </p:txBody>
      </p:sp>
      <p:sp>
        <p:nvSpPr>
          <p:cNvPr id="4" name="Rectangle 6"/>
          <p:cNvSpPr>
            <a:spLocks noGrp="1" noChangeArrowheads="1"/>
          </p:cNvSpPr>
          <p:nvPr>
            <p:ph type="sldNum" sz="quarter" idx="12"/>
          </p:nvPr>
        </p:nvSpPr>
        <p:spPr>
          <a:ln/>
        </p:spPr>
        <p:txBody>
          <a:bodyPr/>
          <a:lstStyle>
            <a:lvl1pPr>
              <a:defRPr/>
            </a:lvl1pPr>
          </a:lstStyle>
          <a:p>
            <a:fld id="{5E3D0F76-66DC-400E-9FA4-B35CEDA53AC2}"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54673" y="801280"/>
            <a:ext cx="10228263" cy="340868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2154978" y="801280"/>
            <a:ext cx="17379950" cy="1716913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54673" y="4209960"/>
            <a:ext cx="10228263" cy="13760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71CA8E83-D229-4141-92FB-0453A45CABA4}"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3393" y="14081760"/>
            <a:ext cx="18654146" cy="166243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093393" y="1797141"/>
            <a:ext cx="18654146" cy="120700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093393" y="15744190"/>
            <a:ext cx="18654146" cy="23609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35C1C630-3692-4A2B-BD5F-E46D2867306E}"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50988" y="806450"/>
            <a:ext cx="27987625" cy="3352800"/>
          </a:xfrm>
          <a:prstGeom prst="rect">
            <a:avLst/>
          </a:prstGeom>
          <a:noFill/>
          <a:ln w="9525">
            <a:noFill/>
            <a:miter lim="800000"/>
            <a:headEnd/>
            <a:tailEnd/>
          </a:ln>
        </p:spPr>
        <p:txBody>
          <a:bodyPr vert="horz" wrap="square" lIns="401771" tIns="200886" rIns="401771" bIns="200886"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550988" y="4694238"/>
            <a:ext cx="27987625" cy="13274675"/>
          </a:xfrm>
          <a:prstGeom prst="rect">
            <a:avLst/>
          </a:prstGeom>
          <a:noFill/>
          <a:ln w="9525">
            <a:noFill/>
            <a:miter lim="800000"/>
            <a:headEnd/>
            <a:tailEnd/>
          </a:ln>
        </p:spPr>
        <p:txBody>
          <a:bodyPr vert="horz" wrap="square" lIns="401771" tIns="200886" rIns="401771" bIns="20088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550988" y="18318163"/>
            <a:ext cx="7261225" cy="1397000"/>
          </a:xfrm>
          <a:prstGeom prst="rect">
            <a:avLst/>
          </a:prstGeom>
          <a:noFill/>
          <a:ln w="9525">
            <a:noFill/>
            <a:miter lim="800000"/>
            <a:headEnd/>
            <a:tailEnd/>
          </a:ln>
          <a:effectLst/>
        </p:spPr>
        <p:txBody>
          <a:bodyPr vert="horz" wrap="square" lIns="401771" tIns="200886" rIns="401771" bIns="200886" numCol="1" anchor="t" anchorCtr="0" compatLnSpc="1">
            <a:prstTxWarp prst="textNoShape">
              <a:avLst/>
            </a:prstTxWarp>
          </a:bodyPr>
          <a:lstStyle>
            <a:lvl1pPr>
              <a:defRPr sz="6200" b="0"/>
            </a:lvl1pPr>
          </a:lstStyle>
          <a:p>
            <a:endParaRPr lang="en-US" dirty="0"/>
          </a:p>
        </p:txBody>
      </p:sp>
      <p:sp>
        <p:nvSpPr>
          <p:cNvPr id="1029" name="Rectangle 5"/>
          <p:cNvSpPr>
            <a:spLocks noGrp="1" noChangeArrowheads="1"/>
          </p:cNvSpPr>
          <p:nvPr>
            <p:ph type="ftr" sz="quarter" idx="3"/>
          </p:nvPr>
        </p:nvSpPr>
        <p:spPr bwMode="auto">
          <a:xfrm>
            <a:off x="10618788" y="18318163"/>
            <a:ext cx="9852025" cy="1397000"/>
          </a:xfrm>
          <a:prstGeom prst="rect">
            <a:avLst/>
          </a:prstGeom>
          <a:noFill/>
          <a:ln w="9525">
            <a:noFill/>
            <a:miter lim="800000"/>
            <a:headEnd/>
            <a:tailEnd/>
          </a:ln>
          <a:effectLst/>
        </p:spPr>
        <p:txBody>
          <a:bodyPr vert="horz" wrap="square" lIns="401771" tIns="200886" rIns="401771" bIns="200886" numCol="1" anchor="t" anchorCtr="0" compatLnSpc="1">
            <a:prstTxWarp prst="textNoShape">
              <a:avLst/>
            </a:prstTxWarp>
          </a:bodyPr>
          <a:lstStyle>
            <a:lvl1pPr algn="ctr">
              <a:defRPr sz="6200" b="0"/>
            </a:lvl1pPr>
          </a:lstStyle>
          <a:p>
            <a:endParaRPr lang="en-US" dirty="0"/>
          </a:p>
        </p:txBody>
      </p:sp>
      <p:sp>
        <p:nvSpPr>
          <p:cNvPr id="1030" name="Rectangle 6"/>
          <p:cNvSpPr>
            <a:spLocks noGrp="1" noChangeArrowheads="1"/>
          </p:cNvSpPr>
          <p:nvPr>
            <p:ph type="sldNum" sz="quarter" idx="4"/>
          </p:nvPr>
        </p:nvSpPr>
        <p:spPr bwMode="auto">
          <a:xfrm>
            <a:off x="22277388" y="18318163"/>
            <a:ext cx="7261225" cy="1397000"/>
          </a:xfrm>
          <a:prstGeom prst="rect">
            <a:avLst/>
          </a:prstGeom>
          <a:noFill/>
          <a:ln w="9525">
            <a:noFill/>
            <a:miter lim="800000"/>
            <a:headEnd/>
            <a:tailEnd/>
          </a:ln>
          <a:effectLst/>
        </p:spPr>
        <p:txBody>
          <a:bodyPr vert="horz" wrap="square" lIns="401771" tIns="200886" rIns="401771" bIns="200886" numCol="1" anchor="t" anchorCtr="0" compatLnSpc="1">
            <a:prstTxWarp prst="textNoShape">
              <a:avLst/>
            </a:prstTxWarp>
          </a:bodyPr>
          <a:lstStyle>
            <a:lvl1pPr algn="r">
              <a:defRPr sz="6200" b="0"/>
            </a:lvl1pPr>
          </a:lstStyle>
          <a:p>
            <a:fld id="{C2E12621-EEDD-4DD1-AFB0-0BF849F15518}"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016375" rtl="0" eaLnBrk="0" fontAlgn="base" hangingPunct="0">
        <a:spcBef>
          <a:spcPct val="0"/>
        </a:spcBef>
        <a:spcAft>
          <a:spcPct val="0"/>
        </a:spcAft>
        <a:defRPr sz="19200">
          <a:solidFill>
            <a:schemeClr val="tx2"/>
          </a:solidFill>
          <a:latin typeface="+mj-lt"/>
          <a:ea typeface="+mj-ea"/>
          <a:cs typeface="+mj-cs"/>
        </a:defRPr>
      </a:lvl1pPr>
      <a:lvl2pPr algn="ctr" defTabSz="4016375" rtl="0" eaLnBrk="0" fontAlgn="base" hangingPunct="0">
        <a:spcBef>
          <a:spcPct val="0"/>
        </a:spcBef>
        <a:spcAft>
          <a:spcPct val="0"/>
        </a:spcAft>
        <a:defRPr sz="19200">
          <a:solidFill>
            <a:schemeClr val="tx2"/>
          </a:solidFill>
          <a:latin typeface="Arial" charset="0"/>
        </a:defRPr>
      </a:lvl2pPr>
      <a:lvl3pPr algn="ctr" defTabSz="4016375" rtl="0" eaLnBrk="0" fontAlgn="base" hangingPunct="0">
        <a:spcBef>
          <a:spcPct val="0"/>
        </a:spcBef>
        <a:spcAft>
          <a:spcPct val="0"/>
        </a:spcAft>
        <a:defRPr sz="19200">
          <a:solidFill>
            <a:schemeClr val="tx2"/>
          </a:solidFill>
          <a:latin typeface="Arial" charset="0"/>
        </a:defRPr>
      </a:lvl3pPr>
      <a:lvl4pPr algn="ctr" defTabSz="4016375" rtl="0" eaLnBrk="0" fontAlgn="base" hangingPunct="0">
        <a:spcBef>
          <a:spcPct val="0"/>
        </a:spcBef>
        <a:spcAft>
          <a:spcPct val="0"/>
        </a:spcAft>
        <a:defRPr sz="19200">
          <a:solidFill>
            <a:schemeClr val="tx2"/>
          </a:solidFill>
          <a:latin typeface="Arial" charset="0"/>
        </a:defRPr>
      </a:lvl4pPr>
      <a:lvl5pPr algn="ctr" defTabSz="4016375" rtl="0" eaLnBrk="0" fontAlgn="base" hangingPunct="0">
        <a:spcBef>
          <a:spcPct val="0"/>
        </a:spcBef>
        <a:spcAft>
          <a:spcPct val="0"/>
        </a:spcAft>
        <a:defRPr sz="19200">
          <a:solidFill>
            <a:schemeClr val="tx2"/>
          </a:solidFill>
          <a:latin typeface="Arial" charset="0"/>
        </a:defRPr>
      </a:lvl5pPr>
      <a:lvl6pPr marL="457200" algn="ctr" defTabSz="4016375" rtl="0" fontAlgn="base">
        <a:spcBef>
          <a:spcPct val="0"/>
        </a:spcBef>
        <a:spcAft>
          <a:spcPct val="0"/>
        </a:spcAft>
        <a:defRPr sz="19200">
          <a:solidFill>
            <a:schemeClr val="tx2"/>
          </a:solidFill>
          <a:latin typeface="Arial" charset="0"/>
        </a:defRPr>
      </a:lvl6pPr>
      <a:lvl7pPr marL="914400" algn="ctr" defTabSz="4016375" rtl="0" fontAlgn="base">
        <a:spcBef>
          <a:spcPct val="0"/>
        </a:spcBef>
        <a:spcAft>
          <a:spcPct val="0"/>
        </a:spcAft>
        <a:defRPr sz="19200">
          <a:solidFill>
            <a:schemeClr val="tx2"/>
          </a:solidFill>
          <a:latin typeface="Arial" charset="0"/>
        </a:defRPr>
      </a:lvl7pPr>
      <a:lvl8pPr marL="1371600" algn="ctr" defTabSz="4016375" rtl="0" fontAlgn="base">
        <a:spcBef>
          <a:spcPct val="0"/>
        </a:spcBef>
        <a:spcAft>
          <a:spcPct val="0"/>
        </a:spcAft>
        <a:defRPr sz="19200">
          <a:solidFill>
            <a:schemeClr val="tx2"/>
          </a:solidFill>
          <a:latin typeface="Arial" charset="0"/>
        </a:defRPr>
      </a:lvl8pPr>
      <a:lvl9pPr marL="1828800" algn="ctr" defTabSz="4016375" rtl="0" fontAlgn="base">
        <a:spcBef>
          <a:spcPct val="0"/>
        </a:spcBef>
        <a:spcAft>
          <a:spcPct val="0"/>
        </a:spcAft>
        <a:defRPr sz="19200">
          <a:solidFill>
            <a:schemeClr val="tx2"/>
          </a:solidFill>
          <a:latin typeface="Arial" charset="0"/>
        </a:defRPr>
      </a:lvl9pPr>
    </p:titleStyle>
    <p:bodyStyle>
      <a:lvl1pPr marL="1504950" indent="-1504950" algn="l" defTabSz="4016375" rtl="0" eaLnBrk="0" fontAlgn="base" hangingPunct="0">
        <a:spcBef>
          <a:spcPct val="20000"/>
        </a:spcBef>
        <a:spcAft>
          <a:spcPct val="0"/>
        </a:spcAft>
        <a:buChar char="•"/>
        <a:defRPr sz="14100">
          <a:solidFill>
            <a:schemeClr val="tx1"/>
          </a:solidFill>
          <a:latin typeface="+mn-lt"/>
          <a:ea typeface="+mn-ea"/>
          <a:cs typeface="+mn-cs"/>
        </a:defRPr>
      </a:lvl1pPr>
      <a:lvl2pPr marL="3263900" indent="-1254125" algn="l" defTabSz="4016375" rtl="0" eaLnBrk="0" fontAlgn="base" hangingPunct="0">
        <a:spcBef>
          <a:spcPct val="20000"/>
        </a:spcBef>
        <a:spcAft>
          <a:spcPct val="0"/>
        </a:spcAft>
        <a:buChar char="–"/>
        <a:defRPr sz="12300">
          <a:solidFill>
            <a:schemeClr val="tx1"/>
          </a:solidFill>
          <a:latin typeface="+mn-lt"/>
        </a:defRPr>
      </a:lvl2pPr>
      <a:lvl3pPr marL="5021263" indent="-1004888" algn="l" defTabSz="4016375" rtl="0" eaLnBrk="0" fontAlgn="base" hangingPunct="0">
        <a:spcBef>
          <a:spcPct val="20000"/>
        </a:spcBef>
        <a:spcAft>
          <a:spcPct val="0"/>
        </a:spcAft>
        <a:buChar char="•"/>
        <a:defRPr sz="10500">
          <a:solidFill>
            <a:schemeClr val="tx1"/>
          </a:solidFill>
          <a:latin typeface="+mn-lt"/>
        </a:defRPr>
      </a:lvl3pPr>
      <a:lvl4pPr marL="7031038" indent="-1004888" algn="l" defTabSz="4016375" rtl="0" eaLnBrk="0" fontAlgn="base" hangingPunct="0">
        <a:spcBef>
          <a:spcPct val="20000"/>
        </a:spcBef>
        <a:spcAft>
          <a:spcPct val="0"/>
        </a:spcAft>
        <a:buChar char="–"/>
        <a:defRPr sz="8700">
          <a:solidFill>
            <a:schemeClr val="tx1"/>
          </a:solidFill>
          <a:latin typeface="+mn-lt"/>
        </a:defRPr>
      </a:lvl4pPr>
      <a:lvl5pPr marL="9040813" indent="-1004888" algn="l" defTabSz="4016375" rtl="0" eaLnBrk="0" fontAlgn="base" hangingPunct="0">
        <a:spcBef>
          <a:spcPct val="20000"/>
        </a:spcBef>
        <a:spcAft>
          <a:spcPct val="0"/>
        </a:spcAft>
        <a:buChar char="»"/>
        <a:defRPr sz="8700">
          <a:solidFill>
            <a:schemeClr val="tx1"/>
          </a:solidFill>
          <a:latin typeface="+mn-lt"/>
        </a:defRPr>
      </a:lvl5pPr>
      <a:lvl6pPr marL="9498013" indent="-1004888" algn="l" defTabSz="4016375" rtl="0" fontAlgn="base">
        <a:spcBef>
          <a:spcPct val="20000"/>
        </a:spcBef>
        <a:spcAft>
          <a:spcPct val="0"/>
        </a:spcAft>
        <a:buChar char="»"/>
        <a:defRPr sz="8700">
          <a:solidFill>
            <a:schemeClr val="tx1"/>
          </a:solidFill>
          <a:latin typeface="+mn-lt"/>
        </a:defRPr>
      </a:lvl6pPr>
      <a:lvl7pPr marL="9955213" indent="-1004888" algn="l" defTabSz="4016375" rtl="0" fontAlgn="base">
        <a:spcBef>
          <a:spcPct val="20000"/>
        </a:spcBef>
        <a:spcAft>
          <a:spcPct val="0"/>
        </a:spcAft>
        <a:buChar char="»"/>
        <a:defRPr sz="8700">
          <a:solidFill>
            <a:schemeClr val="tx1"/>
          </a:solidFill>
          <a:latin typeface="+mn-lt"/>
        </a:defRPr>
      </a:lvl7pPr>
      <a:lvl8pPr marL="10412413" indent="-1004888" algn="l" defTabSz="4016375" rtl="0" fontAlgn="base">
        <a:spcBef>
          <a:spcPct val="20000"/>
        </a:spcBef>
        <a:spcAft>
          <a:spcPct val="0"/>
        </a:spcAft>
        <a:buChar char="»"/>
        <a:defRPr sz="8700">
          <a:solidFill>
            <a:schemeClr val="tx1"/>
          </a:solidFill>
          <a:latin typeface="+mn-lt"/>
        </a:defRPr>
      </a:lvl8pPr>
      <a:lvl9pPr marL="10869613" indent="-1004888" algn="l" defTabSz="4016375" rtl="0" fontAlgn="base">
        <a:spcBef>
          <a:spcPct val="20000"/>
        </a:spcBef>
        <a:spcAft>
          <a:spcPct val="0"/>
        </a:spcAft>
        <a:buChar char="»"/>
        <a:defRPr sz="8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Line 1635"/>
          <p:cNvSpPr>
            <a:spLocks noChangeShapeType="1"/>
          </p:cNvSpPr>
          <p:nvPr/>
        </p:nvSpPr>
        <p:spPr bwMode="auto">
          <a:xfrm>
            <a:off x="415661" y="4316907"/>
            <a:ext cx="9025128" cy="0"/>
          </a:xfrm>
          <a:prstGeom prst="line">
            <a:avLst/>
          </a:prstGeom>
          <a:noFill/>
          <a:ln w="114300">
            <a:solidFill>
              <a:srgbClr val="0075C9"/>
            </a:solidFill>
            <a:round/>
            <a:headEnd/>
            <a:tailEnd/>
          </a:ln>
        </p:spPr>
        <p:txBody>
          <a:bodyPr/>
          <a:lstStyle/>
          <a:p>
            <a:endParaRPr lang="en-US" dirty="0"/>
          </a:p>
        </p:txBody>
      </p:sp>
      <p:sp>
        <p:nvSpPr>
          <p:cNvPr id="14355" name="Line 2645"/>
          <p:cNvSpPr>
            <a:spLocks noChangeShapeType="1"/>
          </p:cNvSpPr>
          <p:nvPr/>
        </p:nvSpPr>
        <p:spPr bwMode="auto">
          <a:xfrm>
            <a:off x="9960179" y="4317916"/>
            <a:ext cx="11331754" cy="0"/>
          </a:xfrm>
          <a:prstGeom prst="line">
            <a:avLst/>
          </a:prstGeom>
          <a:noFill/>
          <a:ln w="114300">
            <a:solidFill>
              <a:srgbClr val="0075C9"/>
            </a:solidFill>
            <a:round/>
            <a:headEnd/>
            <a:tailEnd/>
          </a:ln>
        </p:spPr>
        <p:txBody>
          <a:bodyPr/>
          <a:lstStyle/>
          <a:p>
            <a:endParaRPr lang="en-US" dirty="0"/>
          </a:p>
        </p:txBody>
      </p:sp>
      <p:sp>
        <p:nvSpPr>
          <p:cNvPr id="26" name="Line 2641"/>
          <p:cNvSpPr>
            <a:spLocks noChangeShapeType="1"/>
          </p:cNvSpPr>
          <p:nvPr/>
        </p:nvSpPr>
        <p:spPr bwMode="auto">
          <a:xfrm>
            <a:off x="21724934" y="4316907"/>
            <a:ext cx="9021641" cy="0"/>
          </a:xfrm>
          <a:prstGeom prst="line">
            <a:avLst/>
          </a:prstGeom>
          <a:noFill/>
          <a:ln w="114300">
            <a:solidFill>
              <a:srgbClr val="0075C9"/>
            </a:solidFill>
            <a:round/>
            <a:headEnd/>
            <a:tailEnd/>
          </a:ln>
        </p:spPr>
        <p:txBody>
          <a:bodyPr/>
          <a:lstStyle/>
          <a:p>
            <a:endParaRPr lang="en-US" dirty="0"/>
          </a:p>
        </p:txBody>
      </p:sp>
      <p:sp>
        <p:nvSpPr>
          <p:cNvPr id="14340" name="Text Box 2152"/>
          <p:cNvSpPr txBox="1">
            <a:spLocks noChangeArrowheads="1"/>
          </p:cNvSpPr>
          <p:nvPr/>
        </p:nvSpPr>
        <p:spPr bwMode="auto">
          <a:xfrm>
            <a:off x="3393321" y="-35303"/>
            <a:ext cx="22523450" cy="4114654"/>
          </a:xfrm>
          <a:prstGeom prst="rect">
            <a:avLst/>
          </a:prstGeom>
          <a:noFill/>
          <a:ln w="9525">
            <a:noFill/>
            <a:miter lim="800000"/>
            <a:headEnd/>
            <a:tailEnd/>
          </a:ln>
        </p:spPr>
        <p:txBody>
          <a:bodyPr lIns="234379" tIns="117190" rIns="234379" bIns="117190">
            <a:spAutoFit/>
          </a:bodyPr>
          <a:lstStyle/>
          <a:p>
            <a:pPr algn="ctr" defTabSz="4016375"/>
            <a:r>
              <a:rPr lang="en-US" sz="4200" dirty="0"/>
              <a:t>Quality Improvement Initiatives Promote Tummy Time Therapy for Infants</a:t>
            </a:r>
          </a:p>
          <a:p>
            <a:pPr algn="ctr" defTabSz="4016375"/>
            <a:r>
              <a:rPr lang="en-US" sz="4200" dirty="0"/>
              <a:t>in the Cardiac Intensive Care Unit</a:t>
            </a:r>
          </a:p>
          <a:p>
            <a:pPr algn="ctr" defTabSz="4016375"/>
            <a:r>
              <a:rPr lang="en-US" sz="2800" dirty="0" smtClean="0"/>
              <a:t>Nancy Rudd MS APNP, Ann Scott MSN APNP, Sonya Baillie OTD, OTR/L, Holly Hyland DPT, Kristin Kroll PHD,</a:t>
            </a:r>
          </a:p>
          <a:p>
            <a:pPr algn="ctr" defTabSz="4016375"/>
            <a:r>
              <a:rPr lang="en-US" sz="2800" dirty="0" smtClean="0"/>
              <a:t>Sravya Bagli MBA MHA, Michele Frommelt MD, Stephanie S. Handler MD</a:t>
            </a:r>
          </a:p>
          <a:p>
            <a:pPr marL="685800" marR="0" indent="457200" algn="ctr">
              <a:spcBef>
                <a:spcPts val="0"/>
              </a:spcBef>
              <a:spcAft>
                <a:spcPts val="0"/>
              </a:spcAft>
            </a:pPr>
            <a:r>
              <a:rPr lang="en-US" sz="2800" b="0" dirty="0" smtClean="0">
                <a:solidFill>
                  <a:srgbClr val="000000"/>
                </a:solidFill>
                <a:latin typeface="Century Gothic" panose="020B0502020202020204" pitchFamily="34" charset="0"/>
                <a:ea typeface="Calibri" panose="020F0502020204030204" pitchFamily="34" charset="0"/>
                <a:cs typeface="Times New Roman" panose="02020603050405020304" pitchFamily="18" charset="0"/>
              </a:rPr>
              <a:t>Pediatrics, Medical College of Wisconsin, Milwaukee, WI, Section of </a:t>
            </a:r>
            <a:r>
              <a:rPr lang="en-US" sz="2800" b="0" smtClean="0">
                <a:solidFill>
                  <a:srgbClr val="000000"/>
                </a:solidFill>
                <a:latin typeface="Century Gothic" panose="020B0502020202020204" pitchFamily="34" charset="0"/>
                <a:ea typeface="Calibri" panose="020F0502020204030204" pitchFamily="34" charset="0"/>
                <a:cs typeface="Times New Roman" panose="02020603050405020304" pitchFamily="18" charset="0"/>
              </a:rPr>
              <a:t>Pediatric Cardiology</a:t>
            </a:r>
            <a:endParaRPr lang="en-US" sz="2800" b="0" dirty="0" smtClean="0">
              <a:solidFill>
                <a:srgbClr val="000000"/>
              </a:solidFill>
              <a:latin typeface="Century Gothic" panose="020B0502020202020204" pitchFamily="34" charset="0"/>
              <a:ea typeface="Calibri" panose="020F0502020204030204" pitchFamily="34" charset="0"/>
              <a:cs typeface="Times New Roman" panose="02020603050405020304" pitchFamily="18" charset="0"/>
            </a:endParaRPr>
          </a:p>
          <a:p>
            <a:pPr marL="685800" marR="0" indent="457200" algn="ctr">
              <a:spcBef>
                <a:spcPts val="0"/>
              </a:spcBef>
              <a:spcAft>
                <a:spcPts val="0"/>
              </a:spcAft>
            </a:pPr>
            <a:r>
              <a:rPr lang="en-US" sz="2800" b="0" dirty="0" smtClean="0">
                <a:solidFill>
                  <a:srgbClr val="000000"/>
                </a:solidFill>
                <a:latin typeface="Century Gothic" panose="020B0502020202020204" pitchFamily="34" charset="0"/>
                <a:ea typeface="Calibri" panose="020F0502020204030204" pitchFamily="34" charset="0"/>
                <a:cs typeface="Times New Roman" panose="02020603050405020304" pitchFamily="18" charset="0"/>
              </a:rPr>
              <a:t>The Herma Heart Institute, Children’s Wisconsin, Milwaukee, WI</a:t>
            </a:r>
            <a:endParaRPr lang="en-US" sz="3200" b="0" dirty="0" smtClean="0">
              <a:latin typeface="Calibri" panose="020F0502020204030204" pitchFamily="34" charset="0"/>
              <a:ea typeface="Calibri" panose="020F0502020204030204" pitchFamily="34" charset="0"/>
              <a:cs typeface="Times New Roman" panose="02020603050405020304" pitchFamily="18" charset="0"/>
            </a:endParaRPr>
          </a:p>
          <a:p>
            <a:pPr algn="ctr" defTabSz="4016375"/>
            <a:endParaRPr lang="en-US" sz="2800" dirty="0"/>
          </a:p>
          <a:p>
            <a:pPr algn="ctr" defTabSz="4016375"/>
            <a:r>
              <a:rPr lang="en-US" sz="2800" dirty="0"/>
              <a:t> </a:t>
            </a:r>
            <a:endParaRPr lang="en-US" sz="3200" dirty="0"/>
          </a:p>
        </p:txBody>
      </p:sp>
      <p:sp>
        <p:nvSpPr>
          <p:cNvPr id="36" name="Text Box 1358"/>
          <p:cNvSpPr txBox="1">
            <a:spLocks noChangeArrowheads="1"/>
          </p:cNvSpPr>
          <p:nvPr/>
        </p:nvSpPr>
        <p:spPr bwMode="auto">
          <a:xfrm>
            <a:off x="2549244" y="3428216"/>
            <a:ext cx="4747519" cy="856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938" algn="ctr">
                <a:solidFill>
                  <a:srgbClr val="000000"/>
                </a:solidFill>
                <a:miter lim="800000"/>
                <a:headEnd/>
                <a:tailEnd/>
              </a14:hiddenLine>
            </a:ext>
          </a:extLst>
        </p:spPr>
        <p:txBody>
          <a:bodyPr wrap="none" lIns="117190" tIns="58595" rIns="117190" bIns="58595">
            <a:spAutoFit/>
          </a:bodyPr>
          <a:lstStyle>
            <a:lvl1pPr algn="l" defTabSz="4016375" eaLnBrk="0" hangingPunct="0">
              <a:spcBef>
                <a:spcPct val="20000"/>
              </a:spcBef>
              <a:buChar char="•"/>
              <a:defRPr sz="14100">
                <a:solidFill>
                  <a:schemeClr val="tx1"/>
                </a:solidFill>
                <a:latin typeface="Arial" charset="0"/>
              </a:defRPr>
            </a:lvl1pPr>
            <a:lvl2pPr marL="742950" indent="-285750" algn="l" defTabSz="4016375" eaLnBrk="0" hangingPunct="0">
              <a:spcBef>
                <a:spcPct val="20000"/>
              </a:spcBef>
              <a:buChar char="–"/>
              <a:defRPr sz="12300">
                <a:solidFill>
                  <a:schemeClr val="tx1"/>
                </a:solidFill>
                <a:latin typeface="Arial" charset="0"/>
              </a:defRPr>
            </a:lvl2pPr>
            <a:lvl3pPr marL="1143000" indent="-228600" algn="l" defTabSz="4016375" eaLnBrk="0" hangingPunct="0">
              <a:spcBef>
                <a:spcPct val="20000"/>
              </a:spcBef>
              <a:buChar char="•"/>
              <a:defRPr sz="10500">
                <a:solidFill>
                  <a:schemeClr val="tx1"/>
                </a:solidFill>
                <a:latin typeface="Arial" charset="0"/>
              </a:defRPr>
            </a:lvl3pPr>
            <a:lvl4pPr marL="1600200" indent="-228600" algn="l" defTabSz="4016375" eaLnBrk="0" hangingPunct="0">
              <a:spcBef>
                <a:spcPct val="20000"/>
              </a:spcBef>
              <a:buChar char="–"/>
              <a:defRPr sz="8700">
                <a:solidFill>
                  <a:schemeClr val="tx1"/>
                </a:solidFill>
                <a:latin typeface="Arial" charset="0"/>
              </a:defRPr>
            </a:lvl4pPr>
            <a:lvl5pPr marL="2057400" indent="-228600" algn="l" defTabSz="4016375" eaLnBrk="0" hangingPunct="0">
              <a:spcBef>
                <a:spcPct val="20000"/>
              </a:spcBef>
              <a:buChar char="»"/>
              <a:defRPr sz="8700">
                <a:solidFill>
                  <a:schemeClr val="tx1"/>
                </a:solidFill>
                <a:latin typeface="Arial" charset="0"/>
              </a:defRPr>
            </a:lvl5pPr>
            <a:lvl6pPr marL="2514600" indent="-228600" defTabSz="4016375" eaLnBrk="0" fontAlgn="base" hangingPunct="0">
              <a:spcBef>
                <a:spcPct val="20000"/>
              </a:spcBef>
              <a:spcAft>
                <a:spcPct val="0"/>
              </a:spcAft>
              <a:buChar char="»"/>
              <a:defRPr sz="8700">
                <a:solidFill>
                  <a:schemeClr val="tx1"/>
                </a:solidFill>
                <a:latin typeface="Arial" charset="0"/>
              </a:defRPr>
            </a:lvl6pPr>
            <a:lvl7pPr marL="2971800" indent="-228600" defTabSz="4016375" eaLnBrk="0" fontAlgn="base" hangingPunct="0">
              <a:spcBef>
                <a:spcPct val="20000"/>
              </a:spcBef>
              <a:spcAft>
                <a:spcPct val="0"/>
              </a:spcAft>
              <a:buChar char="»"/>
              <a:defRPr sz="8700">
                <a:solidFill>
                  <a:schemeClr val="tx1"/>
                </a:solidFill>
                <a:latin typeface="Arial" charset="0"/>
              </a:defRPr>
            </a:lvl7pPr>
            <a:lvl8pPr marL="3429000" indent="-228600" defTabSz="4016375" eaLnBrk="0" fontAlgn="base" hangingPunct="0">
              <a:spcBef>
                <a:spcPct val="20000"/>
              </a:spcBef>
              <a:spcAft>
                <a:spcPct val="0"/>
              </a:spcAft>
              <a:buChar char="»"/>
              <a:defRPr sz="8700">
                <a:solidFill>
                  <a:schemeClr val="tx1"/>
                </a:solidFill>
                <a:latin typeface="Arial" charset="0"/>
              </a:defRPr>
            </a:lvl8pPr>
            <a:lvl9pPr marL="3886200" indent="-228600" defTabSz="4016375" eaLnBrk="0" fontAlgn="base" hangingPunct="0">
              <a:spcBef>
                <a:spcPct val="20000"/>
              </a:spcBef>
              <a:spcAft>
                <a:spcPct val="0"/>
              </a:spcAft>
              <a:buChar char="»"/>
              <a:defRPr sz="8700">
                <a:solidFill>
                  <a:schemeClr val="tx1"/>
                </a:solidFill>
                <a:latin typeface="Arial" charset="0"/>
              </a:defRPr>
            </a:lvl9pPr>
          </a:lstStyle>
          <a:p>
            <a:pPr algn="ctr" eaLnBrk="1" hangingPunct="1">
              <a:spcBef>
                <a:spcPct val="0"/>
              </a:spcBef>
              <a:buFontTx/>
              <a:buNone/>
            </a:pPr>
            <a:r>
              <a:rPr lang="en-US" altLang="en-US" sz="4800" dirty="0"/>
              <a:t>BACKGROUND</a:t>
            </a:r>
          </a:p>
        </p:txBody>
      </p:sp>
      <p:sp>
        <p:nvSpPr>
          <p:cNvPr id="38" name="Text Box 2160"/>
          <p:cNvSpPr txBox="1">
            <a:spLocks noChangeArrowheads="1"/>
          </p:cNvSpPr>
          <p:nvPr/>
        </p:nvSpPr>
        <p:spPr bwMode="auto">
          <a:xfrm>
            <a:off x="3749797" y="8446762"/>
            <a:ext cx="1775552" cy="856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938" algn="ctr">
                <a:solidFill>
                  <a:srgbClr val="000000"/>
                </a:solidFill>
                <a:miter lim="800000"/>
                <a:headEnd/>
                <a:tailEnd/>
              </a14:hiddenLine>
            </a:ext>
          </a:extLst>
        </p:spPr>
        <p:txBody>
          <a:bodyPr wrap="none" lIns="117190" tIns="58595" rIns="117190" bIns="58595">
            <a:spAutoFit/>
          </a:bodyPr>
          <a:lstStyle>
            <a:lvl1pPr algn="l" defTabSz="4016375" eaLnBrk="0" hangingPunct="0">
              <a:spcBef>
                <a:spcPct val="20000"/>
              </a:spcBef>
              <a:buChar char="•"/>
              <a:defRPr sz="14100">
                <a:solidFill>
                  <a:schemeClr val="tx1"/>
                </a:solidFill>
                <a:latin typeface="Arial" charset="0"/>
              </a:defRPr>
            </a:lvl1pPr>
            <a:lvl2pPr marL="742950" indent="-285750" algn="l" defTabSz="4016375" eaLnBrk="0" hangingPunct="0">
              <a:spcBef>
                <a:spcPct val="20000"/>
              </a:spcBef>
              <a:buChar char="–"/>
              <a:defRPr sz="12300">
                <a:solidFill>
                  <a:schemeClr val="tx1"/>
                </a:solidFill>
                <a:latin typeface="Arial" charset="0"/>
              </a:defRPr>
            </a:lvl2pPr>
            <a:lvl3pPr marL="1143000" indent="-228600" algn="l" defTabSz="4016375" eaLnBrk="0" hangingPunct="0">
              <a:spcBef>
                <a:spcPct val="20000"/>
              </a:spcBef>
              <a:buChar char="•"/>
              <a:defRPr sz="10500">
                <a:solidFill>
                  <a:schemeClr val="tx1"/>
                </a:solidFill>
                <a:latin typeface="Arial" charset="0"/>
              </a:defRPr>
            </a:lvl3pPr>
            <a:lvl4pPr marL="1600200" indent="-228600" algn="l" defTabSz="4016375" eaLnBrk="0" hangingPunct="0">
              <a:spcBef>
                <a:spcPct val="20000"/>
              </a:spcBef>
              <a:buChar char="–"/>
              <a:defRPr sz="8700">
                <a:solidFill>
                  <a:schemeClr val="tx1"/>
                </a:solidFill>
                <a:latin typeface="Arial" charset="0"/>
              </a:defRPr>
            </a:lvl4pPr>
            <a:lvl5pPr marL="2057400" indent="-228600" algn="l" defTabSz="4016375" eaLnBrk="0" hangingPunct="0">
              <a:spcBef>
                <a:spcPct val="20000"/>
              </a:spcBef>
              <a:buChar char="»"/>
              <a:defRPr sz="8700">
                <a:solidFill>
                  <a:schemeClr val="tx1"/>
                </a:solidFill>
                <a:latin typeface="Arial" charset="0"/>
              </a:defRPr>
            </a:lvl5pPr>
            <a:lvl6pPr marL="2514600" indent="-228600" defTabSz="4016375" eaLnBrk="0" fontAlgn="base" hangingPunct="0">
              <a:spcBef>
                <a:spcPct val="20000"/>
              </a:spcBef>
              <a:spcAft>
                <a:spcPct val="0"/>
              </a:spcAft>
              <a:buChar char="»"/>
              <a:defRPr sz="8700">
                <a:solidFill>
                  <a:schemeClr val="tx1"/>
                </a:solidFill>
                <a:latin typeface="Arial" charset="0"/>
              </a:defRPr>
            </a:lvl6pPr>
            <a:lvl7pPr marL="2971800" indent="-228600" defTabSz="4016375" eaLnBrk="0" fontAlgn="base" hangingPunct="0">
              <a:spcBef>
                <a:spcPct val="20000"/>
              </a:spcBef>
              <a:spcAft>
                <a:spcPct val="0"/>
              </a:spcAft>
              <a:buChar char="»"/>
              <a:defRPr sz="8700">
                <a:solidFill>
                  <a:schemeClr val="tx1"/>
                </a:solidFill>
                <a:latin typeface="Arial" charset="0"/>
              </a:defRPr>
            </a:lvl7pPr>
            <a:lvl8pPr marL="3429000" indent="-228600" defTabSz="4016375" eaLnBrk="0" fontAlgn="base" hangingPunct="0">
              <a:spcBef>
                <a:spcPct val="20000"/>
              </a:spcBef>
              <a:spcAft>
                <a:spcPct val="0"/>
              </a:spcAft>
              <a:buChar char="»"/>
              <a:defRPr sz="8700">
                <a:solidFill>
                  <a:schemeClr val="tx1"/>
                </a:solidFill>
                <a:latin typeface="Arial" charset="0"/>
              </a:defRPr>
            </a:lvl8pPr>
            <a:lvl9pPr marL="3886200" indent="-228600" defTabSz="4016375" eaLnBrk="0" fontAlgn="base" hangingPunct="0">
              <a:spcBef>
                <a:spcPct val="20000"/>
              </a:spcBef>
              <a:spcAft>
                <a:spcPct val="0"/>
              </a:spcAft>
              <a:buChar char="»"/>
              <a:defRPr sz="8700">
                <a:solidFill>
                  <a:schemeClr val="tx1"/>
                </a:solidFill>
                <a:latin typeface="Arial" charset="0"/>
              </a:defRPr>
            </a:lvl9pPr>
          </a:lstStyle>
          <a:p>
            <a:pPr algn="ctr" eaLnBrk="1" hangingPunct="1">
              <a:spcBef>
                <a:spcPct val="0"/>
              </a:spcBef>
              <a:buFontTx/>
              <a:buNone/>
            </a:pPr>
            <a:r>
              <a:rPr lang="en-US" altLang="en-US" sz="4800" dirty="0"/>
              <a:t>AIMS</a:t>
            </a:r>
          </a:p>
        </p:txBody>
      </p:sp>
      <p:sp>
        <p:nvSpPr>
          <p:cNvPr id="39" name="Text Box 2646"/>
          <p:cNvSpPr txBox="1">
            <a:spLocks noChangeArrowheads="1"/>
          </p:cNvSpPr>
          <p:nvPr/>
        </p:nvSpPr>
        <p:spPr bwMode="auto">
          <a:xfrm>
            <a:off x="13968839" y="3401737"/>
            <a:ext cx="3314434" cy="856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938" algn="ctr">
                <a:solidFill>
                  <a:srgbClr val="000000"/>
                </a:solidFill>
                <a:miter lim="800000"/>
                <a:headEnd/>
                <a:tailEnd/>
              </a14:hiddenLine>
            </a:ext>
          </a:extLst>
        </p:spPr>
        <p:txBody>
          <a:bodyPr wrap="none" lIns="117190" tIns="58595" rIns="117190" bIns="58595">
            <a:spAutoFit/>
          </a:bodyPr>
          <a:lstStyle>
            <a:lvl1pPr algn="l" defTabSz="4016375" eaLnBrk="0" hangingPunct="0">
              <a:spcBef>
                <a:spcPct val="20000"/>
              </a:spcBef>
              <a:buChar char="•"/>
              <a:defRPr sz="14100">
                <a:solidFill>
                  <a:schemeClr val="tx1"/>
                </a:solidFill>
                <a:latin typeface="Arial" charset="0"/>
              </a:defRPr>
            </a:lvl1pPr>
            <a:lvl2pPr marL="742950" indent="-285750" algn="l" defTabSz="4016375" eaLnBrk="0" hangingPunct="0">
              <a:spcBef>
                <a:spcPct val="20000"/>
              </a:spcBef>
              <a:buChar char="–"/>
              <a:defRPr sz="12300">
                <a:solidFill>
                  <a:schemeClr val="tx1"/>
                </a:solidFill>
                <a:latin typeface="Arial" charset="0"/>
              </a:defRPr>
            </a:lvl2pPr>
            <a:lvl3pPr marL="1143000" indent="-228600" algn="l" defTabSz="4016375" eaLnBrk="0" hangingPunct="0">
              <a:spcBef>
                <a:spcPct val="20000"/>
              </a:spcBef>
              <a:buChar char="•"/>
              <a:defRPr sz="10500">
                <a:solidFill>
                  <a:schemeClr val="tx1"/>
                </a:solidFill>
                <a:latin typeface="Arial" charset="0"/>
              </a:defRPr>
            </a:lvl3pPr>
            <a:lvl4pPr marL="1600200" indent="-228600" algn="l" defTabSz="4016375" eaLnBrk="0" hangingPunct="0">
              <a:spcBef>
                <a:spcPct val="20000"/>
              </a:spcBef>
              <a:buChar char="–"/>
              <a:defRPr sz="8700">
                <a:solidFill>
                  <a:schemeClr val="tx1"/>
                </a:solidFill>
                <a:latin typeface="Arial" charset="0"/>
              </a:defRPr>
            </a:lvl4pPr>
            <a:lvl5pPr marL="2057400" indent="-228600" algn="l" defTabSz="4016375" eaLnBrk="0" hangingPunct="0">
              <a:spcBef>
                <a:spcPct val="20000"/>
              </a:spcBef>
              <a:buChar char="»"/>
              <a:defRPr sz="8700">
                <a:solidFill>
                  <a:schemeClr val="tx1"/>
                </a:solidFill>
                <a:latin typeface="Arial" charset="0"/>
              </a:defRPr>
            </a:lvl5pPr>
            <a:lvl6pPr marL="2514600" indent="-228600" defTabSz="4016375" eaLnBrk="0" fontAlgn="base" hangingPunct="0">
              <a:spcBef>
                <a:spcPct val="20000"/>
              </a:spcBef>
              <a:spcAft>
                <a:spcPct val="0"/>
              </a:spcAft>
              <a:buChar char="»"/>
              <a:defRPr sz="8700">
                <a:solidFill>
                  <a:schemeClr val="tx1"/>
                </a:solidFill>
                <a:latin typeface="Arial" charset="0"/>
              </a:defRPr>
            </a:lvl6pPr>
            <a:lvl7pPr marL="2971800" indent="-228600" defTabSz="4016375" eaLnBrk="0" fontAlgn="base" hangingPunct="0">
              <a:spcBef>
                <a:spcPct val="20000"/>
              </a:spcBef>
              <a:spcAft>
                <a:spcPct val="0"/>
              </a:spcAft>
              <a:buChar char="»"/>
              <a:defRPr sz="8700">
                <a:solidFill>
                  <a:schemeClr val="tx1"/>
                </a:solidFill>
                <a:latin typeface="Arial" charset="0"/>
              </a:defRPr>
            </a:lvl7pPr>
            <a:lvl8pPr marL="3429000" indent="-228600" defTabSz="4016375" eaLnBrk="0" fontAlgn="base" hangingPunct="0">
              <a:spcBef>
                <a:spcPct val="20000"/>
              </a:spcBef>
              <a:spcAft>
                <a:spcPct val="0"/>
              </a:spcAft>
              <a:buChar char="»"/>
              <a:defRPr sz="8700">
                <a:solidFill>
                  <a:schemeClr val="tx1"/>
                </a:solidFill>
                <a:latin typeface="Arial" charset="0"/>
              </a:defRPr>
            </a:lvl8pPr>
            <a:lvl9pPr marL="3886200" indent="-228600" defTabSz="4016375" eaLnBrk="0" fontAlgn="base" hangingPunct="0">
              <a:spcBef>
                <a:spcPct val="20000"/>
              </a:spcBef>
              <a:spcAft>
                <a:spcPct val="0"/>
              </a:spcAft>
              <a:buChar char="»"/>
              <a:defRPr sz="8700">
                <a:solidFill>
                  <a:schemeClr val="tx1"/>
                </a:solidFill>
                <a:latin typeface="Arial" charset="0"/>
              </a:defRPr>
            </a:lvl9pPr>
          </a:lstStyle>
          <a:p>
            <a:pPr algn="ctr" eaLnBrk="1" hangingPunct="1">
              <a:spcBef>
                <a:spcPct val="0"/>
              </a:spcBef>
              <a:buFontTx/>
              <a:buNone/>
            </a:pPr>
            <a:r>
              <a:rPr lang="en-US" altLang="en-US" sz="4800" dirty="0"/>
              <a:t>METHODS</a:t>
            </a:r>
          </a:p>
        </p:txBody>
      </p:sp>
      <p:sp>
        <p:nvSpPr>
          <p:cNvPr id="40" name="Text Box 1658"/>
          <p:cNvSpPr txBox="1">
            <a:spLocks noChangeArrowheads="1"/>
          </p:cNvSpPr>
          <p:nvPr/>
        </p:nvSpPr>
        <p:spPr bwMode="auto">
          <a:xfrm>
            <a:off x="23969915" y="14643694"/>
            <a:ext cx="4374019" cy="856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938" algn="ctr">
                <a:solidFill>
                  <a:srgbClr val="000000"/>
                </a:solidFill>
                <a:miter lim="800000"/>
                <a:headEnd/>
                <a:tailEnd/>
              </a14:hiddenLine>
            </a:ext>
          </a:extLst>
        </p:spPr>
        <p:txBody>
          <a:bodyPr wrap="none" lIns="117190" tIns="58595" rIns="117190" bIns="58595">
            <a:spAutoFit/>
          </a:bodyPr>
          <a:lstStyle>
            <a:lvl1pPr algn="l" defTabSz="4016375" eaLnBrk="0" hangingPunct="0">
              <a:spcBef>
                <a:spcPct val="20000"/>
              </a:spcBef>
              <a:buChar char="•"/>
              <a:defRPr sz="14100">
                <a:solidFill>
                  <a:schemeClr val="tx1"/>
                </a:solidFill>
                <a:latin typeface="Arial" charset="0"/>
              </a:defRPr>
            </a:lvl1pPr>
            <a:lvl2pPr marL="742950" indent="-285750" algn="l" defTabSz="4016375" eaLnBrk="0" hangingPunct="0">
              <a:spcBef>
                <a:spcPct val="20000"/>
              </a:spcBef>
              <a:buChar char="–"/>
              <a:defRPr sz="12300">
                <a:solidFill>
                  <a:schemeClr val="tx1"/>
                </a:solidFill>
                <a:latin typeface="Arial" charset="0"/>
              </a:defRPr>
            </a:lvl2pPr>
            <a:lvl3pPr marL="1143000" indent="-228600" algn="l" defTabSz="4016375" eaLnBrk="0" hangingPunct="0">
              <a:spcBef>
                <a:spcPct val="20000"/>
              </a:spcBef>
              <a:buChar char="•"/>
              <a:defRPr sz="10500">
                <a:solidFill>
                  <a:schemeClr val="tx1"/>
                </a:solidFill>
                <a:latin typeface="Arial" charset="0"/>
              </a:defRPr>
            </a:lvl3pPr>
            <a:lvl4pPr marL="1600200" indent="-228600" algn="l" defTabSz="4016375" eaLnBrk="0" hangingPunct="0">
              <a:spcBef>
                <a:spcPct val="20000"/>
              </a:spcBef>
              <a:buChar char="–"/>
              <a:defRPr sz="8700">
                <a:solidFill>
                  <a:schemeClr val="tx1"/>
                </a:solidFill>
                <a:latin typeface="Arial" charset="0"/>
              </a:defRPr>
            </a:lvl4pPr>
            <a:lvl5pPr marL="2057400" indent="-228600" algn="l" defTabSz="4016375" eaLnBrk="0" hangingPunct="0">
              <a:spcBef>
                <a:spcPct val="20000"/>
              </a:spcBef>
              <a:buChar char="»"/>
              <a:defRPr sz="8700">
                <a:solidFill>
                  <a:schemeClr val="tx1"/>
                </a:solidFill>
                <a:latin typeface="Arial" charset="0"/>
              </a:defRPr>
            </a:lvl5pPr>
            <a:lvl6pPr marL="2514600" indent="-228600" defTabSz="4016375" eaLnBrk="0" fontAlgn="base" hangingPunct="0">
              <a:spcBef>
                <a:spcPct val="20000"/>
              </a:spcBef>
              <a:spcAft>
                <a:spcPct val="0"/>
              </a:spcAft>
              <a:buChar char="»"/>
              <a:defRPr sz="8700">
                <a:solidFill>
                  <a:schemeClr val="tx1"/>
                </a:solidFill>
                <a:latin typeface="Arial" charset="0"/>
              </a:defRPr>
            </a:lvl6pPr>
            <a:lvl7pPr marL="2971800" indent="-228600" defTabSz="4016375" eaLnBrk="0" fontAlgn="base" hangingPunct="0">
              <a:spcBef>
                <a:spcPct val="20000"/>
              </a:spcBef>
              <a:spcAft>
                <a:spcPct val="0"/>
              </a:spcAft>
              <a:buChar char="»"/>
              <a:defRPr sz="8700">
                <a:solidFill>
                  <a:schemeClr val="tx1"/>
                </a:solidFill>
                <a:latin typeface="Arial" charset="0"/>
              </a:defRPr>
            </a:lvl7pPr>
            <a:lvl8pPr marL="3429000" indent="-228600" defTabSz="4016375" eaLnBrk="0" fontAlgn="base" hangingPunct="0">
              <a:spcBef>
                <a:spcPct val="20000"/>
              </a:spcBef>
              <a:spcAft>
                <a:spcPct val="0"/>
              </a:spcAft>
              <a:buChar char="»"/>
              <a:defRPr sz="8700">
                <a:solidFill>
                  <a:schemeClr val="tx1"/>
                </a:solidFill>
                <a:latin typeface="Arial" charset="0"/>
              </a:defRPr>
            </a:lvl8pPr>
            <a:lvl9pPr marL="3886200" indent="-228600" defTabSz="4016375" eaLnBrk="0" fontAlgn="base" hangingPunct="0">
              <a:spcBef>
                <a:spcPct val="20000"/>
              </a:spcBef>
              <a:spcAft>
                <a:spcPct val="0"/>
              </a:spcAft>
              <a:buChar char="»"/>
              <a:defRPr sz="8700">
                <a:solidFill>
                  <a:schemeClr val="tx1"/>
                </a:solidFill>
                <a:latin typeface="Arial" charset="0"/>
              </a:defRPr>
            </a:lvl9pPr>
          </a:lstStyle>
          <a:p>
            <a:pPr algn="ctr" eaLnBrk="1" hangingPunct="1">
              <a:spcBef>
                <a:spcPct val="0"/>
              </a:spcBef>
              <a:buFontTx/>
              <a:buNone/>
            </a:pPr>
            <a:r>
              <a:rPr lang="en-US" altLang="en-US" sz="4800" dirty="0"/>
              <a:t>CONCLUSION</a:t>
            </a:r>
          </a:p>
        </p:txBody>
      </p:sp>
      <p:sp>
        <p:nvSpPr>
          <p:cNvPr id="4" name="TextBox 3"/>
          <p:cNvSpPr txBox="1"/>
          <p:nvPr/>
        </p:nvSpPr>
        <p:spPr>
          <a:xfrm>
            <a:off x="19611019" y="19657063"/>
            <a:ext cx="11257938" cy="430887"/>
          </a:xfrm>
          <a:prstGeom prst="rect">
            <a:avLst/>
          </a:prstGeom>
          <a:noFill/>
        </p:spPr>
        <p:txBody>
          <a:bodyPr wrap="square" rtlCol="0">
            <a:spAutoFit/>
          </a:bodyPr>
          <a:lstStyle/>
          <a:p>
            <a:r>
              <a:rPr lang="en-US" sz="2200" dirty="0"/>
              <a:t>There are no financial relationships to disclose or </a:t>
            </a:r>
            <a:r>
              <a:rPr lang="en-US" sz="2200" dirty="0" smtClean="0"/>
              <a:t>conflicts </a:t>
            </a:r>
            <a:r>
              <a:rPr lang="en-US" sz="2200" dirty="0"/>
              <a:t>of </a:t>
            </a:r>
            <a:r>
              <a:rPr lang="en-US" sz="2200" dirty="0" smtClean="0"/>
              <a:t>interest  to resolve.</a:t>
            </a:r>
            <a:endParaRPr lang="en-US" sz="22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543973" y="329688"/>
            <a:ext cx="4344918" cy="2447229"/>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7742" y="385871"/>
            <a:ext cx="2937751" cy="2334864"/>
          </a:xfrm>
          <a:prstGeom prst="rect">
            <a:avLst/>
          </a:prstGeom>
        </p:spPr>
      </p:pic>
      <p:cxnSp>
        <p:nvCxnSpPr>
          <p:cNvPr id="9" name="Straight Connector 8"/>
          <p:cNvCxnSpPr/>
          <p:nvPr/>
        </p:nvCxnSpPr>
        <p:spPr bwMode="auto">
          <a:xfrm>
            <a:off x="0" y="3142227"/>
            <a:ext cx="31089600" cy="0"/>
          </a:xfrm>
          <a:prstGeom prst="line">
            <a:avLst/>
          </a:prstGeom>
          <a:solidFill>
            <a:schemeClr val="accent1"/>
          </a:solidFill>
          <a:ln w="127000" cap="flat" cmpd="sng" algn="ctr">
            <a:solidFill>
              <a:srgbClr val="0075C9"/>
            </a:solidFill>
            <a:prstDash val="solid"/>
            <a:round/>
            <a:headEnd type="none" w="med" len="med"/>
            <a:tailEnd type="none" w="med" len="med"/>
          </a:ln>
          <a:effectLst/>
        </p:spPr>
      </p:cxnSp>
      <p:cxnSp>
        <p:nvCxnSpPr>
          <p:cNvPr id="28" name="Straight Connector 27"/>
          <p:cNvCxnSpPr/>
          <p:nvPr/>
        </p:nvCxnSpPr>
        <p:spPr bwMode="auto">
          <a:xfrm>
            <a:off x="2721" y="3294627"/>
            <a:ext cx="31089600" cy="0"/>
          </a:xfrm>
          <a:prstGeom prst="line">
            <a:avLst/>
          </a:prstGeom>
          <a:solidFill>
            <a:schemeClr val="accent1"/>
          </a:solidFill>
          <a:ln w="127000" cap="flat" cmpd="sng" algn="ctr">
            <a:solidFill>
              <a:schemeClr val="tx1"/>
            </a:solidFill>
            <a:prstDash val="solid"/>
            <a:round/>
            <a:headEnd type="none" w="med" len="med"/>
            <a:tailEnd type="none" w="med" len="med"/>
          </a:ln>
          <a:effectLst/>
        </p:spPr>
      </p:cxnSp>
      <p:sp>
        <p:nvSpPr>
          <p:cNvPr id="10" name="Rectangle 9"/>
          <p:cNvSpPr/>
          <p:nvPr/>
        </p:nvSpPr>
        <p:spPr>
          <a:xfrm>
            <a:off x="21724934" y="15763816"/>
            <a:ext cx="9228735" cy="3539430"/>
          </a:xfrm>
          <a:prstGeom prst="rect">
            <a:avLst/>
          </a:prstGeom>
        </p:spPr>
        <p:txBody>
          <a:bodyPr wrap="square">
            <a:spAutoFit/>
          </a:bodyPr>
          <a:lstStyle/>
          <a:p>
            <a:pPr marL="457200" indent="-457200">
              <a:buFont typeface="Arial" panose="020B0604020202020204" pitchFamily="34" charset="0"/>
              <a:buChar char="•"/>
            </a:pPr>
            <a:r>
              <a:rPr lang="en-US" sz="2800" b="0" dirty="0"/>
              <a:t>Targeted initiatives demonstrate TT can be safely incorporated into the developmental care of CICU infants and shorten time to initial postoperative TT. </a:t>
            </a:r>
          </a:p>
          <a:p>
            <a:pPr marL="457200" indent="-457200">
              <a:buFont typeface="Arial" panose="020B0604020202020204" pitchFamily="34" charset="0"/>
              <a:buChar char="•"/>
            </a:pPr>
            <a:endParaRPr lang="en-US" sz="2800" b="0" dirty="0"/>
          </a:p>
          <a:p>
            <a:pPr marL="457200" indent="-457200">
              <a:buFont typeface="Arial" panose="020B0604020202020204" pitchFamily="34" charset="0"/>
              <a:buChar char="•"/>
            </a:pPr>
            <a:r>
              <a:rPr lang="en-US" sz="2800" b="0" dirty="0"/>
              <a:t>Education and motivational initiatives can jumpstart the implementation of and increase provider participation in essential developmental therapies for hospitalized cardiac infants. </a:t>
            </a:r>
          </a:p>
        </p:txBody>
      </p:sp>
      <p:sp>
        <p:nvSpPr>
          <p:cNvPr id="11" name="Rectangle 10"/>
          <p:cNvSpPr/>
          <p:nvPr/>
        </p:nvSpPr>
        <p:spPr>
          <a:xfrm>
            <a:off x="314021" y="4439628"/>
            <a:ext cx="9511549" cy="4401205"/>
          </a:xfrm>
          <a:prstGeom prst="rect">
            <a:avLst/>
          </a:prstGeom>
        </p:spPr>
        <p:txBody>
          <a:bodyPr wrap="square">
            <a:spAutoFit/>
          </a:bodyPr>
          <a:lstStyle/>
          <a:p>
            <a:pPr marL="457200" indent="-457200">
              <a:buFont typeface="Arial" panose="020B0604020202020204" pitchFamily="34" charset="0"/>
              <a:buChar char="•"/>
            </a:pPr>
            <a:r>
              <a:rPr lang="en-US" sz="2800" b="0" dirty="0"/>
              <a:t>Tummy Time (TT) is a form of supervised prone positioning when an infant is awake and alert. </a:t>
            </a:r>
          </a:p>
          <a:p>
            <a:pPr marL="457200" indent="-457200">
              <a:buFont typeface="Arial" panose="020B0604020202020204" pitchFamily="34" charset="0"/>
              <a:buChar char="•"/>
            </a:pPr>
            <a:endParaRPr lang="en-US" sz="2800" b="0" dirty="0"/>
          </a:p>
          <a:p>
            <a:pPr marL="457200" indent="-457200">
              <a:buFont typeface="Arial" panose="020B0604020202020204" pitchFamily="34" charset="0"/>
              <a:buChar char="•"/>
            </a:pPr>
            <a:r>
              <a:rPr lang="en-US" sz="2800" b="0" dirty="0"/>
              <a:t>TT promotes gross motor </a:t>
            </a:r>
            <a:r>
              <a:rPr lang="en-US" sz="2800" b="0" dirty="0">
                <a:latin typeface="+mn-lt"/>
              </a:rPr>
              <a:t>development and </a:t>
            </a:r>
            <a:r>
              <a:rPr lang="en-US" sz="2800" b="0" dirty="0">
                <a:latin typeface="+mn-lt"/>
                <a:ea typeface="Calibri" panose="020F0502020204030204" pitchFamily="34" charset="0"/>
                <a:cs typeface="Times New Roman" panose="02020603050405020304" pitchFamily="18" charset="0"/>
              </a:rPr>
              <a:t>has been </a:t>
            </a:r>
            <a:r>
              <a:rPr lang="en-US" sz="2800" b="0" dirty="0">
                <a:latin typeface="+mn-lt"/>
              </a:rPr>
              <a:t>shown to be a safe intervention for hospitalized infants.</a:t>
            </a:r>
          </a:p>
          <a:p>
            <a:pPr marL="457200" indent="-457200">
              <a:buFont typeface="Arial" panose="020B0604020202020204" pitchFamily="34" charset="0"/>
              <a:buChar char="•"/>
            </a:pPr>
            <a:endParaRPr lang="en-US" sz="2800" b="0" dirty="0">
              <a:latin typeface="+mn-lt"/>
            </a:endParaRPr>
          </a:p>
          <a:p>
            <a:pPr marL="457200" indent="-457200">
              <a:buFont typeface="Arial" panose="020B0604020202020204" pitchFamily="34" charset="0"/>
              <a:buChar char="•"/>
            </a:pPr>
            <a:r>
              <a:rPr lang="en-US" sz="2800" b="0" dirty="0"/>
              <a:t>Initiation of TT after sternotomy at Children’s Wisconsin is determined by medical stability and status of surgical lines/ tubes, not time.</a:t>
            </a:r>
          </a:p>
          <a:p>
            <a:pPr marL="457200" indent="-457200">
              <a:buFont typeface="Arial" panose="020B0604020202020204" pitchFamily="34" charset="0"/>
              <a:buChar char="•"/>
            </a:pPr>
            <a:endParaRPr lang="en-US" sz="2800" b="0" dirty="0"/>
          </a:p>
        </p:txBody>
      </p:sp>
      <p:sp>
        <p:nvSpPr>
          <p:cNvPr id="14" name="Rectangle 13"/>
          <p:cNvSpPr/>
          <p:nvPr/>
        </p:nvSpPr>
        <p:spPr>
          <a:xfrm>
            <a:off x="10283125" y="5534262"/>
            <a:ext cx="7268517" cy="5693866"/>
          </a:xfrm>
          <a:prstGeom prst="rect">
            <a:avLst/>
          </a:prstGeom>
        </p:spPr>
        <p:txBody>
          <a:bodyPr wrap="square">
            <a:spAutoFit/>
          </a:bodyPr>
          <a:lstStyle/>
          <a:p>
            <a:pPr marL="457200" indent="-457200">
              <a:buFont typeface="Arial" panose="020B0604020202020204" pitchFamily="34" charset="0"/>
              <a:buChar char="•"/>
            </a:pPr>
            <a:r>
              <a:rPr lang="en-US" sz="2800" b="0" dirty="0"/>
              <a:t>Quality improvement began in July 2020 and year-long initiatives included:</a:t>
            </a:r>
          </a:p>
          <a:p>
            <a:endParaRPr lang="en-US" sz="2800" b="0" dirty="0"/>
          </a:p>
          <a:p>
            <a:pPr marL="971550" lvl="1" indent="-514350">
              <a:buFont typeface="+mj-lt"/>
              <a:buAutoNum type="arabicPeriod"/>
            </a:pPr>
            <a:r>
              <a:rPr lang="en-US" sz="2800" b="0" dirty="0"/>
              <a:t>Educating staff and parents on the benefits of TT</a:t>
            </a:r>
          </a:p>
          <a:p>
            <a:pPr marL="971550" lvl="1" indent="-514350">
              <a:buFont typeface="+mj-lt"/>
              <a:buAutoNum type="arabicPeriod"/>
            </a:pPr>
            <a:r>
              <a:rPr lang="en-US" sz="2800" b="0" dirty="0"/>
              <a:t>Increasing frequency of TT sessions</a:t>
            </a:r>
          </a:p>
          <a:p>
            <a:pPr marL="971550" lvl="1" indent="-514350">
              <a:buFont typeface="+mj-lt"/>
              <a:buAutoNum type="arabicPeriod"/>
            </a:pPr>
            <a:r>
              <a:rPr lang="en-US" sz="2800" b="0" dirty="0"/>
              <a:t>Shortening time from cardiac surgery to initial TT therapy</a:t>
            </a:r>
          </a:p>
          <a:p>
            <a:pPr marL="971550" lvl="1" indent="-514350">
              <a:buFont typeface="+mj-lt"/>
              <a:buAutoNum type="arabicPeriod"/>
            </a:pPr>
            <a:r>
              <a:rPr lang="en-US" sz="2800" b="0" dirty="0"/>
              <a:t>Adapting </a:t>
            </a:r>
            <a:r>
              <a:rPr lang="en-US" sz="2800" b="0"/>
              <a:t>the </a:t>
            </a:r>
            <a:r>
              <a:rPr lang="en-US" sz="2800" b="0" smtClean="0"/>
              <a:t>EMR </a:t>
            </a:r>
            <a:r>
              <a:rPr lang="en-US" sz="2800" b="0" dirty="0"/>
              <a:t>to facilitate TT documentation</a:t>
            </a:r>
          </a:p>
          <a:p>
            <a:pPr marL="971550" lvl="1" indent="-514350">
              <a:buFont typeface="+mj-lt"/>
              <a:buAutoNum type="arabicPeriod"/>
            </a:pPr>
            <a:r>
              <a:rPr lang="en-US" sz="2800" b="0" dirty="0"/>
              <a:t>Promoting TT practice through an incentive-based “Piece of the Pie” contest</a:t>
            </a:r>
          </a:p>
        </p:txBody>
      </p:sp>
      <p:sp>
        <p:nvSpPr>
          <p:cNvPr id="15" name="Rectangle 14"/>
          <p:cNvSpPr/>
          <p:nvPr/>
        </p:nvSpPr>
        <p:spPr>
          <a:xfrm>
            <a:off x="10350429" y="12004268"/>
            <a:ext cx="10969528" cy="7848302"/>
          </a:xfrm>
          <a:prstGeom prst="rect">
            <a:avLst/>
          </a:prstGeom>
        </p:spPr>
        <p:txBody>
          <a:bodyPr wrap="square">
            <a:spAutoFit/>
          </a:bodyPr>
          <a:lstStyle/>
          <a:p>
            <a:pPr marL="457200" indent="-457200">
              <a:buFont typeface="Arial" panose="020B0604020202020204" pitchFamily="34" charset="0"/>
              <a:buChar char="•"/>
            </a:pPr>
            <a:r>
              <a:rPr lang="en-US" sz="2800" b="0" dirty="0"/>
              <a:t>Early group (7/20-12/20, n = 78 patients / 421 TT sessions) was compared to Late group (1/21-6/21, n = 72 patients / 341 TT sessions). 16 patients were in both groups.</a:t>
            </a:r>
          </a:p>
          <a:p>
            <a:pPr marL="457200" indent="-457200">
              <a:buFont typeface="Arial" panose="020B0604020202020204" pitchFamily="34" charset="0"/>
              <a:buChar char="•"/>
            </a:pPr>
            <a:endParaRPr lang="en-US" sz="2800" b="0" dirty="0"/>
          </a:p>
          <a:p>
            <a:pPr marL="457200" indent="-457200">
              <a:buFont typeface="Arial" panose="020B0604020202020204" pitchFamily="34" charset="0"/>
              <a:buChar char="•"/>
            </a:pPr>
            <a:r>
              <a:rPr lang="en-US" sz="2800" b="0" dirty="0"/>
              <a:t>Median time to first postoperative TT session decreased from 13 to 10 days. Number of patients with &gt;1 TT session increased from 61.5% to 66.7%. </a:t>
            </a:r>
          </a:p>
          <a:p>
            <a:pPr marL="457200" indent="-457200">
              <a:buFont typeface="Arial" panose="020B0604020202020204" pitchFamily="34" charset="0"/>
              <a:buChar char="•"/>
            </a:pPr>
            <a:endParaRPr lang="en-US" sz="2800" b="0" dirty="0"/>
          </a:p>
          <a:p>
            <a:pPr marL="457200" indent="-457200">
              <a:buFont typeface="Arial" panose="020B0604020202020204" pitchFamily="34" charset="0"/>
              <a:buChar char="•"/>
            </a:pPr>
            <a:r>
              <a:rPr lang="en-US" sz="2800" b="0" dirty="0"/>
              <a:t>The most frequent duration of TT was 6-10 minutes (29%) and 71% of TT sessions had a documented duration ≥ 5 minutes. </a:t>
            </a:r>
          </a:p>
          <a:p>
            <a:pPr marL="457200" indent="-457200">
              <a:buFont typeface="Arial" panose="020B0604020202020204" pitchFamily="34" charset="0"/>
              <a:buChar char="•"/>
            </a:pPr>
            <a:endParaRPr lang="en-US" sz="2800" b="0" dirty="0"/>
          </a:p>
          <a:p>
            <a:pPr marL="457200" indent="-457200">
              <a:buFont typeface="Arial" panose="020B0604020202020204" pitchFamily="34" charset="0"/>
              <a:buChar char="•"/>
            </a:pPr>
            <a:r>
              <a:rPr lang="en-US" sz="2800" b="0" dirty="0"/>
              <a:t>Fifteen nurses initiated TT in June 2021 for the TT incentive contest compared to 10 nurses the previous month.  </a:t>
            </a:r>
          </a:p>
          <a:p>
            <a:pPr marL="457200" indent="-457200">
              <a:buFont typeface="Arial" panose="020B0604020202020204" pitchFamily="34" charset="0"/>
              <a:buChar char="•"/>
            </a:pPr>
            <a:endParaRPr lang="en-US" sz="2800" b="0" dirty="0"/>
          </a:p>
          <a:p>
            <a:pPr marL="457200" indent="-457200">
              <a:buFont typeface="Arial" panose="020B0604020202020204" pitchFamily="34" charset="0"/>
              <a:buChar char="•"/>
            </a:pPr>
            <a:r>
              <a:rPr lang="en-US" sz="2800" b="0" dirty="0"/>
              <a:t>No adverse events were reported for infants placed in TT</a:t>
            </a:r>
          </a:p>
          <a:p>
            <a:pPr marL="457200" indent="-457200">
              <a:buFont typeface="Arial" panose="020B0604020202020204" pitchFamily="34" charset="0"/>
              <a:buChar char="•"/>
            </a:pPr>
            <a:endParaRPr lang="en-US" sz="2800" b="0" dirty="0"/>
          </a:p>
          <a:p>
            <a:pPr marL="457200" indent="-457200">
              <a:buFont typeface="Arial" panose="020B0604020202020204" pitchFamily="34" charset="0"/>
              <a:buChar char="•"/>
            </a:pPr>
            <a:r>
              <a:rPr lang="en-US" sz="2800" b="0" dirty="0"/>
              <a:t>One infant developed an uncomplicated, superficial sternal wound infection. </a:t>
            </a:r>
          </a:p>
        </p:txBody>
      </p:sp>
      <p:pic>
        <p:nvPicPr>
          <p:cNvPr id="16" name="Picture 15"/>
          <p:cNvPicPr>
            <a:picLocks noChangeAspect="1"/>
          </p:cNvPicPr>
          <p:nvPr/>
        </p:nvPicPr>
        <p:blipFill>
          <a:blip r:embed="rId5"/>
          <a:stretch>
            <a:fillRect/>
          </a:stretch>
        </p:blipFill>
        <p:spPr>
          <a:xfrm>
            <a:off x="17417459" y="5530871"/>
            <a:ext cx="4042580" cy="5326695"/>
          </a:xfrm>
          <a:prstGeom prst="rect">
            <a:avLst/>
          </a:prstGeom>
        </p:spPr>
      </p:pic>
      <p:pic>
        <p:nvPicPr>
          <p:cNvPr id="17" name="Picture 16"/>
          <p:cNvPicPr>
            <a:picLocks noChangeAspect="1"/>
          </p:cNvPicPr>
          <p:nvPr/>
        </p:nvPicPr>
        <p:blipFill rotWithShape="1">
          <a:blip r:embed="rId6"/>
          <a:srcRect l="15048" r="3695"/>
          <a:stretch/>
        </p:blipFill>
        <p:spPr>
          <a:xfrm>
            <a:off x="22860504" y="9324574"/>
            <a:ext cx="6773948" cy="5212080"/>
          </a:xfrm>
          <a:prstGeom prst="rect">
            <a:avLst/>
          </a:prstGeom>
          <a:noFill/>
          <a:ln w="6350">
            <a:solidFill>
              <a:schemeClr val="tx1"/>
            </a:solidFill>
          </a:ln>
        </p:spPr>
      </p:pic>
      <p:pic>
        <p:nvPicPr>
          <p:cNvPr id="18" name="Picture 17"/>
          <p:cNvPicPr>
            <a:picLocks noChangeAspect="1"/>
          </p:cNvPicPr>
          <p:nvPr/>
        </p:nvPicPr>
        <p:blipFill rotWithShape="1">
          <a:blip r:embed="rId7"/>
          <a:srcRect l="22462" r="6694"/>
          <a:stretch/>
        </p:blipFill>
        <p:spPr>
          <a:xfrm>
            <a:off x="171820" y="13310894"/>
            <a:ext cx="4735837" cy="6667103"/>
          </a:xfrm>
          <a:prstGeom prst="rect">
            <a:avLst/>
          </a:prstGeom>
          <a:ln w="6350">
            <a:solidFill>
              <a:schemeClr val="tx1"/>
            </a:solidFill>
          </a:ln>
        </p:spPr>
      </p:pic>
      <p:pic>
        <p:nvPicPr>
          <p:cNvPr id="19" name="Picture 18"/>
          <p:cNvPicPr>
            <a:picLocks noChangeAspect="1"/>
          </p:cNvPicPr>
          <p:nvPr/>
        </p:nvPicPr>
        <p:blipFill rotWithShape="1">
          <a:blip r:embed="rId8"/>
          <a:srcRect l="11497" t="3888" r="10164" b="4603"/>
          <a:stretch/>
        </p:blipFill>
        <p:spPr>
          <a:xfrm>
            <a:off x="5068022" y="13310894"/>
            <a:ext cx="5105441" cy="6667103"/>
          </a:xfrm>
          <a:prstGeom prst="rect">
            <a:avLst/>
          </a:prstGeom>
          <a:ln w="6350">
            <a:solidFill>
              <a:schemeClr val="tx1"/>
            </a:solidFill>
          </a:ln>
        </p:spPr>
      </p:pic>
      <p:sp>
        <p:nvSpPr>
          <p:cNvPr id="29" name="Line 2641"/>
          <p:cNvSpPr>
            <a:spLocks noChangeShapeType="1"/>
          </p:cNvSpPr>
          <p:nvPr/>
        </p:nvSpPr>
        <p:spPr bwMode="auto">
          <a:xfrm>
            <a:off x="419148" y="9352748"/>
            <a:ext cx="9021641" cy="0"/>
          </a:xfrm>
          <a:prstGeom prst="line">
            <a:avLst/>
          </a:prstGeom>
          <a:noFill/>
          <a:ln w="114300">
            <a:solidFill>
              <a:srgbClr val="0075C9"/>
            </a:solidFill>
            <a:round/>
            <a:headEnd/>
            <a:tailEnd/>
          </a:ln>
        </p:spPr>
        <p:txBody>
          <a:bodyPr/>
          <a:lstStyle/>
          <a:p>
            <a:endParaRPr lang="en-US" dirty="0"/>
          </a:p>
        </p:txBody>
      </p:sp>
      <p:sp>
        <p:nvSpPr>
          <p:cNvPr id="3" name="Rectangle 2"/>
          <p:cNvSpPr/>
          <p:nvPr/>
        </p:nvSpPr>
        <p:spPr>
          <a:xfrm>
            <a:off x="316197" y="9502026"/>
            <a:ext cx="9629819" cy="3539430"/>
          </a:xfrm>
          <a:prstGeom prst="rect">
            <a:avLst/>
          </a:prstGeom>
        </p:spPr>
        <p:txBody>
          <a:bodyPr wrap="square">
            <a:spAutoFit/>
          </a:bodyPr>
          <a:lstStyle/>
          <a:p>
            <a:pPr marL="457200" indent="-457200">
              <a:buFont typeface="Arial" panose="020B0604020202020204" pitchFamily="34" charset="0"/>
              <a:buChar char="•"/>
            </a:pPr>
            <a:r>
              <a:rPr lang="en-US" sz="2800" b="0" dirty="0"/>
              <a:t>Infants in our Cardiac Intensive Care Unit (CICU) often participated in TT only during physical or occupational therapy session and efficient documentation was lacking. </a:t>
            </a:r>
          </a:p>
          <a:p>
            <a:pPr marL="457200" indent="-457200">
              <a:buFont typeface="Arial" panose="020B0604020202020204" pitchFamily="34" charset="0"/>
              <a:buChar char="•"/>
            </a:pPr>
            <a:endParaRPr lang="en-US" sz="2800" b="0" dirty="0">
              <a:solidFill>
                <a:srgbClr val="000000"/>
              </a:solidFill>
            </a:endParaRPr>
          </a:p>
          <a:p>
            <a:pPr marL="457200" indent="-457200">
              <a:buFont typeface="Arial" panose="020B0604020202020204" pitchFamily="34" charset="0"/>
              <a:buChar char="•"/>
            </a:pPr>
            <a:r>
              <a:rPr lang="en-US" sz="2800" b="0" dirty="0">
                <a:solidFill>
                  <a:srgbClr val="000000"/>
                </a:solidFill>
              </a:rPr>
              <a:t>Aims of this project were to educate caregivers on the importance of TT, initiate TT as early as safely possible after surgery, increase nursing initiation and improve electronic medical record (EMR documentation).</a:t>
            </a:r>
          </a:p>
        </p:txBody>
      </p:sp>
      <p:sp>
        <p:nvSpPr>
          <p:cNvPr id="30" name="Text Box 2646"/>
          <p:cNvSpPr txBox="1">
            <a:spLocks noChangeArrowheads="1"/>
          </p:cNvSpPr>
          <p:nvPr/>
        </p:nvSpPr>
        <p:spPr bwMode="auto">
          <a:xfrm>
            <a:off x="10256866" y="4501019"/>
            <a:ext cx="10962878" cy="980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938" algn="ctr">
                <a:solidFill>
                  <a:srgbClr val="000000"/>
                </a:solidFill>
                <a:miter lim="800000"/>
                <a:headEnd/>
                <a:tailEnd/>
              </a14:hiddenLine>
            </a:ext>
          </a:extLst>
        </p:spPr>
        <p:txBody>
          <a:bodyPr wrap="square" lIns="117190" tIns="58595" rIns="117190" bIns="58595">
            <a:spAutoFit/>
          </a:bodyPr>
          <a:lstStyle>
            <a:lvl1pPr algn="l" defTabSz="4016375" eaLnBrk="0" hangingPunct="0">
              <a:spcBef>
                <a:spcPct val="20000"/>
              </a:spcBef>
              <a:buChar char="•"/>
              <a:defRPr sz="14100">
                <a:solidFill>
                  <a:schemeClr val="tx1"/>
                </a:solidFill>
                <a:latin typeface="Arial" charset="0"/>
              </a:defRPr>
            </a:lvl1pPr>
            <a:lvl2pPr marL="742950" indent="-285750" algn="l" defTabSz="4016375" eaLnBrk="0" hangingPunct="0">
              <a:spcBef>
                <a:spcPct val="20000"/>
              </a:spcBef>
              <a:buChar char="–"/>
              <a:defRPr sz="12300">
                <a:solidFill>
                  <a:schemeClr val="tx1"/>
                </a:solidFill>
                <a:latin typeface="Arial" charset="0"/>
              </a:defRPr>
            </a:lvl2pPr>
            <a:lvl3pPr marL="1143000" indent="-228600" algn="l" defTabSz="4016375" eaLnBrk="0" hangingPunct="0">
              <a:spcBef>
                <a:spcPct val="20000"/>
              </a:spcBef>
              <a:buChar char="•"/>
              <a:defRPr sz="10500">
                <a:solidFill>
                  <a:schemeClr val="tx1"/>
                </a:solidFill>
                <a:latin typeface="Arial" charset="0"/>
              </a:defRPr>
            </a:lvl3pPr>
            <a:lvl4pPr marL="1600200" indent="-228600" algn="l" defTabSz="4016375" eaLnBrk="0" hangingPunct="0">
              <a:spcBef>
                <a:spcPct val="20000"/>
              </a:spcBef>
              <a:buChar char="–"/>
              <a:defRPr sz="8700">
                <a:solidFill>
                  <a:schemeClr val="tx1"/>
                </a:solidFill>
                <a:latin typeface="Arial" charset="0"/>
              </a:defRPr>
            </a:lvl4pPr>
            <a:lvl5pPr marL="2057400" indent="-228600" algn="l" defTabSz="4016375" eaLnBrk="0" hangingPunct="0">
              <a:spcBef>
                <a:spcPct val="20000"/>
              </a:spcBef>
              <a:buChar char="»"/>
              <a:defRPr sz="8700">
                <a:solidFill>
                  <a:schemeClr val="tx1"/>
                </a:solidFill>
                <a:latin typeface="Arial" charset="0"/>
              </a:defRPr>
            </a:lvl5pPr>
            <a:lvl6pPr marL="2514600" indent="-228600" defTabSz="4016375" eaLnBrk="0" fontAlgn="base" hangingPunct="0">
              <a:spcBef>
                <a:spcPct val="20000"/>
              </a:spcBef>
              <a:spcAft>
                <a:spcPct val="0"/>
              </a:spcAft>
              <a:buChar char="»"/>
              <a:defRPr sz="8700">
                <a:solidFill>
                  <a:schemeClr val="tx1"/>
                </a:solidFill>
                <a:latin typeface="Arial" charset="0"/>
              </a:defRPr>
            </a:lvl6pPr>
            <a:lvl7pPr marL="2971800" indent="-228600" defTabSz="4016375" eaLnBrk="0" fontAlgn="base" hangingPunct="0">
              <a:spcBef>
                <a:spcPct val="20000"/>
              </a:spcBef>
              <a:spcAft>
                <a:spcPct val="0"/>
              </a:spcAft>
              <a:buChar char="»"/>
              <a:defRPr sz="8700">
                <a:solidFill>
                  <a:schemeClr val="tx1"/>
                </a:solidFill>
                <a:latin typeface="Arial" charset="0"/>
              </a:defRPr>
            </a:lvl7pPr>
            <a:lvl8pPr marL="3429000" indent="-228600" defTabSz="4016375" eaLnBrk="0" fontAlgn="base" hangingPunct="0">
              <a:spcBef>
                <a:spcPct val="20000"/>
              </a:spcBef>
              <a:spcAft>
                <a:spcPct val="0"/>
              </a:spcAft>
              <a:buChar char="»"/>
              <a:defRPr sz="8700">
                <a:solidFill>
                  <a:schemeClr val="tx1"/>
                </a:solidFill>
                <a:latin typeface="Arial" charset="0"/>
              </a:defRPr>
            </a:lvl8pPr>
            <a:lvl9pPr marL="3886200" indent="-228600" defTabSz="4016375" eaLnBrk="0" fontAlgn="base" hangingPunct="0">
              <a:spcBef>
                <a:spcPct val="20000"/>
              </a:spcBef>
              <a:spcAft>
                <a:spcPct val="0"/>
              </a:spcAft>
              <a:buChar char="»"/>
              <a:defRPr sz="8700">
                <a:solidFill>
                  <a:schemeClr val="tx1"/>
                </a:solidFill>
                <a:latin typeface="Arial" charset="0"/>
              </a:defRPr>
            </a:lvl9pPr>
          </a:lstStyle>
          <a:p>
            <a:pPr marL="457200" lvl="0" indent="-457200" defTabSz="914400" eaLnBrk="1" hangingPunct="1">
              <a:spcBef>
                <a:spcPct val="0"/>
              </a:spcBef>
              <a:buFont typeface="Arial" panose="020B0604020202020204" pitchFamily="34" charset="0"/>
              <a:buChar char="•"/>
            </a:pPr>
            <a:r>
              <a:rPr lang="en-US" sz="2800" b="0" dirty="0">
                <a:solidFill>
                  <a:srgbClr val="000000"/>
                </a:solidFill>
              </a:rPr>
              <a:t>A multi-disciplinary team focused on improving gross motor outcomes for infants in our CICU was established. </a:t>
            </a:r>
          </a:p>
        </p:txBody>
      </p:sp>
      <p:sp>
        <p:nvSpPr>
          <p:cNvPr id="32" name="Text Box 2646"/>
          <p:cNvSpPr txBox="1">
            <a:spLocks noChangeArrowheads="1"/>
          </p:cNvSpPr>
          <p:nvPr/>
        </p:nvSpPr>
        <p:spPr bwMode="auto">
          <a:xfrm>
            <a:off x="14303427" y="10926813"/>
            <a:ext cx="3063533" cy="856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938" algn="ctr">
                <a:solidFill>
                  <a:srgbClr val="000000"/>
                </a:solidFill>
                <a:miter lim="800000"/>
                <a:headEnd/>
                <a:tailEnd/>
              </a14:hiddenLine>
            </a:ext>
          </a:extLst>
        </p:spPr>
        <p:txBody>
          <a:bodyPr wrap="none" lIns="117190" tIns="58595" rIns="117190" bIns="58595">
            <a:spAutoFit/>
          </a:bodyPr>
          <a:lstStyle>
            <a:lvl1pPr algn="l" defTabSz="4016375" eaLnBrk="0" hangingPunct="0">
              <a:spcBef>
                <a:spcPct val="20000"/>
              </a:spcBef>
              <a:buChar char="•"/>
              <a:defRPr sz="14100">
                <a:solidFill>
                  <a:schemeClr val="tx1"/>
                </a:solidFill>
                <a:latin typeface="Arial" charset="0"/>
              </a:defRPr>
            </a:lvl1pPr>
            <a:lvl2pPr marL="742950" indent="-285750" algn="l" defTabSz="4016375" eaLnBrk="0" hangingPunct="0">
              <a:spcBef>
                <a:spcPct val="20000"/>
              </a:spcBef>
              <a:buChar char="–"/>
              <a:defRPr sz="12300">
                <a:solidFill>
                  <a:schemeClr val="tx1"/>
                </a:solidFill>
                <a:latin typeface="Arial" charset="0"/>
              </a:defRPr>
            </a:lvl2pPr>
            <a:lvl3pPr marL="1143000" indent="-228600" algn="l" defTabSz="4016375" eaLnBrk="0" hangingPunct="0">
              <a:spcBef>
                <a:spcPct val="20000"/>
              </a:spcBef>
              <a:buChar char="•"/>
              <a:defRPr sz="10500">
                <a:solidFill>
                  <a:schemeClr val="tx1"/>
                </a:solidFill>
                <a:latin typeface="Arial" charset="0"/>
              </a:defRPr>
            </a:lvl3pPr>
            <a:lvl4pPr marL="1600200" indent="-228600" algn="l" defTabSz="4016375" eaLnBrk="0" hangingPunct="0">
              <a:spcBef>
                <a:spcPct val="20000"/>
              </a:spcBef>
              <a:buChar char="–"/>
              <a:defRPr sz="8700">
                <a:solidFill>
                  <a:schemeClr val="tx1"/>
                </a:solidFill>
                <a:latin typeface="Arial" charset="0"/>
              </a:defRPr>
            </a:lvl4pPr>
            <a:lvl5pPr marL="2057400" indent="-228600" algn="l" defTabSz="4016375" eaLnBrk="0" hangingPunct="0">
              <a:spcBef>
                <a:spcPct val="20000"/>
              </a:spcBef>
              <a:buChar char="»"/>
              <a:defRPr sz="8700">
                <a:solidFill>
                  <a:schemeClr val="tx1"/>
                </a:solidFill>
                <a:latin typeface="Arial" charset="0"/>
              </a:defRPr>
            </a:lvl5pPr>
            <a:lvl6pPr marL="2514600" indent="-228600" defTabSz="4016375" eaLnBrk="0" fontAlgn="base" hangingPunct="0">
              <a:spcBef>
                <a:spcPct val="20000"/>
              </a:spcBef>
              <a:spcAft>
                <a:spcPct val="0"/>
              </a:spcAft>
              <a:buChar char="»"/>
              <a:defRPr sz="8700">
                <a:solidFill>
                  <a:schemeClr val="tx1"/>
                </a:solidFill>
                <a:latin typeface="Arial" charset="0"/>
              </a:defRPr>
            </a:lvl6pPr>
            <a:lvl7pPr marL="2971800" indent="-228600" defTabSz="4016375" eaLnBrk="0" fontAlgn="base" hangingPunct="0">
              <a:spcBef>
                <a:spcPct val="20000"/>
              </a:spcBef>
              <a:spcAft>
                <a:spcPct val="0"/>
              </a:spcAft>
              <a:buChar char="»"/>
              <a:defRPr sz="8700">
                <a:solidFill>
                  <a:schemeClr val="tx1"/>
                </a:solidFill>
                <a:latin typeface="Arial" charset="0"/>
              </a:defRPr>
            </a:lvl7pPr>
            <a:lvl8pPr marL="3429000" indent="-228600" defTabSz="4016375" eaLnBrk="0" fontAlgn="base" hangingPunct="0">
              <a:spcBef>
                <a:spcPct val="20000"/>
              </a:spcBef>
              <a:spcAft>
                <a:spcPct val="0"/>
              </a:spcAft>
              <a:buChar char="»"/>
              <a:defRPr sz="8700">
                <a:solidFill>
                  <a:schemeClr val="tx1"/>
                </a:solidFill>
                <a:latin typeface="Arial" charset="0"/>
              </a:defRPr>
            </a:lvl8pPr>
            <a:lvl9pPr marL="3886200" indent="-228600" defTabSz="4016375" eaLnBrk="0" fontAlgn="base" hangingPunct="0">
              <a:spcBef>
                <a:spcPct val="20000"/>
              </a:spcBef>
              <a:spcAft>
                <a:spcPct val="0"/>
              </a:spcAft>
              <a:buChar char="»"/>
              <a:defRPr sz="8700">
                <a:solidFill>
                  <a:schemeClr val="tx1"/>
                </a:solidFill>
                <a:latin typeface="Arial" charset="0"/>
              </a:defRPr>
            </a:lvl9pPr>
          </a:lstStyle>
          <a:p>
            <a:pPr algn="ctr" eaLnBrk="1" hangingPunct="1">
              <a:spcBef>
                <a:spcPct val="0"/>
              </a:spcBef>
              <a:buFontTx/>
              <a:buNone/>
            </a:pPr>
            <a:r>
              <a:rPr lang="en-US" altLang="en-US" sz="4800" dirty="0"/>
              <a:t>RESULTS</a:t>
            </a:r>
          </a:p>
        </p:txBody>
      </p:sp>
      <p:sp>
        <p:nvSpPr>
          <p:cNvPr id="33" name="Text Box 2646"/>
          <p:cNvSpPr txBox="1">
            <a:spLocks noChangeArrowheads="1"/>
          </p:cNvSpPr>
          <p:nvPr/>
        </p:nvSpPr>
        <p:spPr bwMode="auto">
          <a:xfrm>
            <a:off x="24625157" y="3398087"/>
            <a:ext cx="3063533" cy="856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938" algn="ctr">
                <a:solidFill>
                  <a:srgbClr val="000000"/>
                </a:solidFill>
                <a:miter lim="800000"/>
                <a:headEnd/>
                <a:tailEnd/>
              </a14:hiddenLine>
            </a:ext>
          </a:extLst>
        </p:spPr>
        <p:txBody>
          <a:bodyPr wrap="none" lIns="117190" tIns="58595" rIns="117190" bIns="58595">
            <a:spAutoFit/>
          </a:bodyPr>
          <a:lstStyle>
            <a:lvl1pPr algn="l" defTabSz="4016375" eaLnBrk="0" hangingPunct="0">
              <a:spcBef>
                <a:spcPct val="20000"/>
              </a:spcBef>
              <a:buChar char="•"/>
              <a:defRPr sz="14100">
                <a:solidFill>
                  <a:schemeClr val="tx1"/>
                </a:solidFill>
                <a:latin typeface="Arial" charset="0"/>
              </a:defRPr>
            </a:lvl1pPr>
            <a:lvl2pPr marL="742950" indent="-285750" algn="l" defTabSz="4016375" eaLnBrk="0" hangingPunct="0">
              <a:spcBef>
                <a:spcPct val="20000"/>
              </a:spcBef>
              <a:buChar char="–"/>
              <a:defRPr sz="12300">
                <a:solidFill>
                  <a:schemeClr val="tx1"/>
                </a:solidFill>
                <a:latin typeface="Arial" charset="0"/>
              </a:defRPr>
            </a:lvl2pPr>
            <a:lvl3pPr marL="1143000" indent="-228600" algn="l" defTabSz="4016375" eaLnBrk="0" hangingPunct="0">
              <a:spcBef>
                <a:spcPct val="20000"/>
              </a:spcBef>
              <a:buChar char="•"/>
              <a:defRPr sz="10500">
                <a:solidFill>
                  <a:schemeClr val="tx1"/>
                </a:solidFill>
                <a:latin typeface="Arial" charset="0"/>
              </a:defRPr>
            </a:lvl3pPr>
            <a:lvl4pPr marL="1600200" indent="-228600" algn="l" defTabSz="4016375" eaLnBrk="0" hangingPunct="0">
              <a:spcBef>
                <a:spcPct val="20000"/>
              </a:spcBef>
              <a:buChar char="–"/>
              <a:defRPr sz="8700">
                <a:solidFill>
                  <a:schemeClr val="tx1"/>
                </a:solidFill>
                <a:latin typeface="Arial" charset="0"/>
              </a:defRPr>
            </a:lvl4pPr>
            <a:lvl5pPr marL="2057400" indent="-228600" algn="l" defTabSz="4016375" eaLnBrk="0" hangingPunct="0">
              <a:spcBef>
                <a:spcPct val="20000"/>
              </a:spcBef>
              <a:buChar char="»"/>
              <a:defRPr sz="8700">
                <a:solidFill>
                  <a:schemeClr val="tx1"/>
                </a:solidFill>
                <a:latin typeface="Arial" charset="0"/>
              </a:defRPr>
            </a:lvl5pPr>
            <a:lvl6pPr marL="2514600" indent="-228600" defTabSz="4016375" eaLnBrk="0" fontAlgn="base" hangingPunct="0">
              <a:spcBef>
                <a:spcPct val="20000"/>
              </a:spcBef>
              <a:spcAft>
                <a:spcPct val="0"/>
              </a:spcAft>
              <a:buChar char="»"/>
              <a:defRPr sz="8700">
                <a:solidFill>
                  <a:schemeClr val="tx1"/>
                </a:solidFill>
                <a:latin typeface="Arial" charset="0"/>
              </a:defRPr>
            </a:lvl6pPr>
            <a:lvl7pPr marL="2971800" indent="-228600" defTabSz="4016375" eaLnBrk="0" fontAlgn="base" hangingPunct="0">
              <a:spcBef>
                <a:spcPct val="20000"/>
              </a:spcBef>
              <a:spcAft>
                <a:spcPct val="0"/>
              </a:spcAft>
              <a:buChar char="»"/>
              <a:defRPr sz="8700">
                <a:solidFill>
                  <a:schemeClr val="tx1"/>
                </a:solidFill>
                <a:latin typeface="Arial" charset="0"/>
              </a:defRPr>
            </a:lvl7pPr>
            <a:lvl8pPr marL="3429000" indent="-228600" defTabSz="4016375" eaLnBrk="0" fontAlgn="base" hangingPunct="0">
              <a:spcBef>
                <a:spcPct val="20000"/>
              </a:spcBef>
              <a:spcAft>
                <a:spcPct val="0"/>
              </a:spcAft>
              <a:buChar char="»"/>
              <a:defRPr sz="8700">
                <a:solidFill>
                  <a:schemeClr val="tx1"/>
                </a:solidFill>
                <a:latin typeface="Arial" charset="0"/>
              </a:defRPr>
            </a:lvl8pPr>
            <a:lvl9pPr marL="3886200" indent="-228600" defTabSz="4016375" eaLnBrk="0" fontAlgn="base" hangingPunct="0">
              <a:spcBef>
                <a:spcPct val="20000"/>
              </a:spcBef>
              <a:spcAft>
                <a:spcPct val="0"/>
              </a:spcAft>
              <a:buChar char="»"/>
              <a:defRPr sz="8700">
                <a:solidFill>
                  <a:schemeClr val="tx1"/>
                </a:solidFill>
                <a:latin typeface="Arial" charset="0"/>
              </a:defRPr>
            </a:lvl9pPr>
          </a:lstStyle>
          <a:p>
            <a:pPr algn="ctr" eaLnBrk="1" hangingPunct="1">
              <a:spcBef>
                <a:spcPct val="0"/>
              </a:spcBef>
              <a:buFontTx/>
              <a:buNone/>
            </a:pPr>
            <a:r>
              <a:rPr lang="en-US" altLang="en-US" sz="4800" dirty="0"/>
              <a:t>RESULTS</a:t>
            </a:r>
          </a:p>
        </p:txBody>
      </p:sp>
      <p:sp>
        <p:nvSpPr>
          <p:cNvPr id="34" name="Line 2641"/>
          <p:cNvSpPr>
            <a:spLocks noChangeShapeType="1"/>
          </p:cNvSpPr>
          <p:nvPr/>
        </p:nvSpPr>
        <p:spPr bwMode="auto">
          <a:xfrm>
            <a:off x="21736658" y="15540565"/>
            <a:ext cx="9021641" cy="0"/>
          </a:xfrm>
          <a:prstGeom prst="line">
            <a:avLst/>
          </a:prstGeom>
          <a:noFill/>
          <a:ln w="114300">
            <a:solidFill>
              <a:srgbClr val="0075C9"/>
            </a:solidFill>
            <a:round/>
            <a:headEnd/>
            <a:tailEnd/>
          </a:ln>
        </p:spPr>
        <p:txBody>
          <a:bodyPr/>
          <a:lstStyle/>
          <a:p>
            <a:endParaRPr lang="en-US" dirty="0"/>
          </a:p>
        </p:txBody>
      </p:sp>
      <p:sp>
        <p:nvSpPr>
          <p:cNvPr id="35" name="Line 2645"/>
          <p:cNvSpPr>
            <a:spLocks noChangeShapeType="1"/>
          </p:cNvSpPr>
          <p:nvPr/>
        </p:nvSpPr>
        <p:spPr bwMode="auto">
          <a:xfrm>
            <a:off x="10072428" y="11807254"/>
            <a:ext cx="11331754" cy="0"/>
          </a:xfrm>
          <a:prstGeom prst="line">
            <a:avLst/>
          </a:prstGeom>
          <a:noFill/>
          <a:ln w="114300">
            <a:solidFill>
              <a:srgbClr val="0075C9"/>
            </a:solidFill>
            <a:round/>
            <a:headEnd/>
            <a:tailEnd/>
          </a:ln>
        </p:spPr>
        <p:txBody>
          <a:bodyPr/>
          <a:lstStyle/>
          <a:p>
            <a:endParaRPr lang="en-US" dirty="0"/>
          </a:p>
        </p:txBody>
      </p:sp>
      <p:pic>
        <p:nvPicPr>
          <p:cNvPr id="8" name="Picture 7"/>
          <p:cNvPicPr>
            <a:picLocks noChangeAspect="1"/>
          </p:cNvPicPr>
          <p:nvPr/>
        </p:nvPicPr>
        <p:blipFill>
          <a:blip r:embed="rId9"/>
          <a:stretch>
            <a:fillRect/>
          </a:stretch>
        </p:blipFill>
        <p:spPr>
          <a:xfrm>
            <a:off x="23106851" y="4611463"/>
            <a:ext cx="6100143" cy="4572000"/>
          </a:xfrm>
          <a:prstGeom prst="rect">
            <a:avLst/>
          </a:prstGeom>
          <a:ln w="6350">
            <a:solidFill>
              <a:schemeClr val="tx1"/>
            </a:solidFill>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7938"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016375" rtl="0" eaLnBrk="1" fontAlgn="base" latinLnBrk="0" hangingPunct="1">
          <a:lnSpc>
            <a:spcPct val="100000"/>
          </a:lnSpc>
          <a:spcBef>
            <a:spcPct val="0"/>
          </a:spcBef>
          <a:spcAft>
            <a:spcPct val="0"/>
          </a:spcAft>
          <a:buClrTx/>
          <a:buSzTx/>
          <a:buFontTx/>
          <a:buNone/>
          <a:tabLst/>
          <a:defRPr kumimoji="0" lang="en-US" sz="79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7938"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016375" rtl="0" eaLnBrk="1" fontAlgn="base" latinLnBrk="0" hangingPunct="1">
          <a:lnSpc>
            <a:spcPct val="100000"/>
          </a:lnSpc>
          <a:spcBef>
            <a:spcPct val="0"/>
          </a:spcBef>
          <a:spcAft>
            <a:spcPct val="0"/>
          </a:spcAft>
          <a:buClrTx/>
          <a:buSzTx/>
          <a:buFontTx/>
          <a:buNone/>
          <a:tabLst/>
          <a:defRPr kumimoji="0" lang="en-US" sz="79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6470</TotalTime>
  <Words>476</Words>
  <Application>Microsoft Office PowerPoint</Application>
  <PresentationFormat>Custom</PresentationFormat>
  <Paragraphs>46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Times New Roman</vt:lpstr>
      <vt:lpstr>Default Design</vt:lpstr>
      <vt:lpstr>PowerPoint Presentation</vt:lpstr>
    </vt:vector>
  </TitlesOfParts>
  <Company>University of Utah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Pediatrics</dc:creator>
  <cp:lastModifiedBy>Pierick, Trudy</cp:lastModifiedBy>
  <cp:revision>220</cp:revision>
  <dcterms:created xsi:type="dcterms:W3CDTF">2004-03-25T17:16:21Z</dcterms:created>
  <dcterms:modified xsi:type="dcterms:W3CDTF">2021-09-05T19:00:41Z</dcterms:modified>
</cp:coreProperties>
</file>